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305" r:id="rId2"/>
    <p:sldId id="257" r:id="rId3"/>
    <p:sldId id="287" r:id="rId4"/>
    <p:sldId id="288" r:id="rId5"/>
    <p:sldId id="291" r:id="rId6"/>
    <p:sldId id="265" r:id="rId7"/>
    <p:sldId id="266" r:id="rId8"/>
    <p:sldId id="290" r:id="rId9"/>
    <p:sldId id="264" r:id="rId10"/>
    <p:sldId id="293" r:id="rId11"/>
    <p:sldId id="294" r:id="rId12"/>
    <p:sldId id="295" r:id="rId13"/>
    <p:sldId id="296" r:id="rId14"/>
    <p:sldId id="297" r:id="rId15"/>
    <p:sldId id="303" r:id="rId16"/>
    <p:sldId id="269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00"/>
    <a:srgbClr val="F8A6E8"/>
    <a:srgbClr val="00CC00"/>
    <a:srgbClr val="339966"/>
    <a:srgbClr val="660066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B8F2F26-0AE0-4E81-8C09-B899B5ED6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3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0E759-9F79-4050-96CF-2917F6E9F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3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8B2C7-8E3D-4C40-9584-1CC4B5E9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4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30A3-7D30-47F5-9EC7-98D39E259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8085-01A0-4A1A-A0FE-1E595C8E2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97FCC-9027-4ADA-9DBB-2F33C0D02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8699-B66D-464E-A784-09E7C51ED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B28C-5ECC-4711-B5EC-54EFBC577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7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9290-5025-4A96-8EE0-C0EDE9DD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B069-3B37-4ACF-BDC0-70C72F680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EEB6-83D1-4977-8EFB-93C9EE3ED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2A540-D710-4DED-A8A8-5C4A63E53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9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B1CF98D-9B3E-4DDC-A889-145726C0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bo-suu-tap-22-hinh-nen-powerpoint-ve-hoa-hoc-cuc-chat-1488297542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92451" y="685800"/>
            <a:ext cx="875592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dirty="0" err="1">
                <a:solidFill>
                  <a:schemeClr val="bg1"/>
                </a:solidFill>
                <a:cs typeface="Arial" charset="0"/>
              </a:rPr>
              <a:t>Bài</a:t>
            </a:r>
            <a:r>
              <a:rPr lang="en-US" sz="6600" dirty="0">
                <a:solidFill>
                  <a:schemeClr val="bg1"/>
                </a:solidFill>
                <a:cs typeface="Arial" charset="0"/>
              </a:rPr>
              <a:t> 33:</a:t>
            </a:r>
          </a:p>
          <a:p>
            <a:pPr algn="ctr" eaLnBrk="1" hangingPunct="1"/>
            <a:r>
              <a:rPr lang="en-US" sz="6600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6000" b="1" dirty="0">
                <a:solidFill>
                  <a:srgbClr val="C00000"/>
                </a:solidFill>
                <a:cs typeface="Arial" charset="0"/>
              </a:rPr>
              <a:t>ĐIỀU CHẾ KHÍ </a:t>
            </a:r>
            <a:r>
              <a:rPr lang="en-US" sz="6000" b="1" dirty="0" smtClean="0">
                <a:solidFill>
                  <a:srgbClr val="C00000"/>
                </a:solidFill>
                <a:cs typeface="Arial" charset="0"/>
              </a:rPr>
              <a:t>HIDRO </a:t>
            </a:r>
            <a:endParaRPr lang="en-US" sz="6000" b="1" dirty="0">
              <a:solidFill>
                <a:srgbClr val="C00000"/>
              </a:solidFill>
              <a:cs typeface="Arial" charset="0"/>
            </a:endParaRPr>
          </a:p>
          <a:p>
            <a:pPr algn="ctr" eaLnBrk="1" hangingPunct="1"/>
            <a:r>
              <a:rPr lang="en-US" sz="6000" b="1" dirty="0">
                <a:solidFill>
                  <a:srgbClr val="C00000"/>
                </a:solidFill>
                <a:cs typeface="Arial" charset="0"/>
              </a:rPr>
              <a:t>PHẢN ỨNG THẾ</a:t>
            </a: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18A4592-87EC-46CD-846C-833DE41B80ED}" type="slidenum">
              <a:rPr lang="en-US" sz="1400"/>
              <a:pPr algn="r" eaLnBrk="1" hangingPunct="1"/>
              <a:t>1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676400" y="2181225"/>
            <a:ext cx="632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Fe   +  2HCl  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   FeCl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 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   +   H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</a:t>
            </a:r>
          </a:p>
          <a:p>
            <a:pPr algn="ctr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2Al  + 6HCl       2AlCl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3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   + 3H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</a:t>
            </a:r>
          </a:p>
          <a:p>
            <a:pPr algn="ctr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Mg  +  H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SO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     MgSO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4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 +  H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sym typeface="Wingdings" pitchFamily="2" charset="2"/>
              </a:rPr>
              <a:t>2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Arial" charset="0"/>
              <a:sym typeface="Wingdings" pitchFamily="2" charset="2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2209800" y="3810000"/>
            <a:ext cx="5486400" cy="461963"/>
            <a:chOff x="0" y="0"/>
            <a:chExt cx="3120" cy="291"/>
          </a:xfrm>
        </p:grpSpPr>
        <p:sp>
          <p:nvSpPr>
            <p:cNvPr id="14351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31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  <a:latin typeface=".VnVogue" pitchFamily="34" charset="0"/>
                  <a:sym typeface="Wingdings" pitchFamily="2" charset="2"/>
                </a:rPr>
                <a:t>    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4.   2H</a:t>
              </a:r>
              <a:r>
                <a:rPr lang="en-US" sz="2400" baseline="-250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2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O                      2H</a:t>
              </a:r>
              <a:r>
                <a:rPr lang="en-US" sz="2400" baseline="-250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2</a:t>
              </a:r>
              <a:r>
                <a:rPr lang="en-US" sz="24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  +   O</a:t>
              </a:r>
              <a:r>
                <a:rPr lang="en-US" sz="2400" baseline="-25000" dirty="0" smtClean="0">
                  <a:solidFill>
                    <a:schemeClr val="tx2">
                      <a:lumMod val="50000"/>
                    </a:schemeClr>
                  </a:solidFill>
                  <a:cs typeface="Arial" charset="0"/>
                  <a:sym typeface="Wingdings" pitchFamily="2" charset="2"/>
                </a:rPr>
                <a:t>2</a:t>
              </a:r>
              <a:endParaRPr lang="en-US" sz="2400" baseline="-25000" dirty="0" smtClean="0">
                <a:solidFill>
                  <a:schemeClr val="tx2">
                    <a:lumMod val="50000"/>
                  </a:schemeClr>
                </a:solidFill>
                <a:cs typeface="Arial" charset="0"/>
              </a:endParaRPr>
            </a:p>
          </p:txBody>
        </p:sp>
        <p:grpSp>
          <p:nvGrpSpPr>
            <p:cNvPr id="14352" name="Group 5"/>
            <p:cNvGrpSpPr>
              <a:grpSpLocks/>
            </p:cNvGrpSpPr>
            <p:nvPr/>
          </p:nvGrpSpPr>
          <p:grpSpPr bwMode="auto">
            <a:xfrm>
              <a:off x="1110" y="0"/>
              <a:ext cx="1248" cy="231"/>
              <a:chOff x="0" y="0"/>
              <a:chExt cx="1248" cy="231"/>
            </a:xfrm>
          </p:grpSpPr>
          <p:sp>
            <p:nvSpPr>
              <p:cNvPr id="14353" name="Line 8"/>
              <p:cNvSpPr>
                <a:spLocks noChangeShapeType="1"/>
              </p:cNvSpPr>
              <p:nvPr/>
            </p:nvSpPr>
            <p:spPr bwMode="auto">
              <a:xfrm>
                <a:off x="0" y="218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354" name="Text Box 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b="1" smtClean="0">
                    <a:solidFill>
                      <a:schemeClr val="tx2">
                        <a:lumMod val="50000"/>
                      </a:schemeClr>
                    </a:solidFill>
                    <a:latin typeface=".VnTime" pitchFamily="34" charset="0"/>
                  </a:rPr>
                  <a:t>®iÖn ph©n</a:t>
                </a:r>
              </a:p>
            </p:txBody>
          </p:sp>
        </p:grpSp>
      </p:grp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381000" y="990600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i="1">
                <a:solidFill>
                  <a:srgbClr val="660066"/>
                </a:solidFill>
                <a:cs typeface="Arial" charset="0"/>
              </a:rPr>
              <a:t>Cho biết PTHH nào dùng đề điều chế khí hiđro trong phòng thí nghiệm?</a:t>
            </a: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>
            <a:off x="2057400" y="4800600"/>
            <a:ext cx="609600" cy="457200"/>
          </a:xfrm>
          <a:prstGeom prst="star8">
            <a:avLst>
              <a:gd name="adj" fmla="val 38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80"/>
                </a:solidFill>
                <a:cs typeface="Arial" charset="0"/>
              </a:rPr>
              <a:t>A</a:t>
            </a:r>
          </a:p>
        </p:txBody>
      </p:sp>
      <p:sp>
        <p:nvSpPr>
          <p:cNvPr id="15370" name="AutoShape 12"/>
          <p:cNvSpPr>
            <a:spLocks noChangeArrowheads="1"/>
          </p:cNvSpPr>
          <p:nvPr/>
        </p:nvSpPr>
        <p:spPr bwMode="auto">
          <a:xfrm>
            <a:off x="2057400" y="5638800"/>
            <a:ext cx="609600" cy="457200"/>
          </a:xfrm>
          <a:prstGeom prst="star8">
            <a:avLst>
              <a:gd name="adj" fmla="val 38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80"/>
                </a:solidFill>
                <a:cs typeface="Arial" charset="0"/>
              </a:rPr>
              <a:t>C</a:t>
            </a:r>
          </a:p>
        </p:txBody>
      </p:sp>
      <p:sp>
        <p:nvSpPr>
          <p:cNvPr id="15371" name="AutoShape 13"/>
          <p:cNvSpPr>
            <a:spLocks noChangeArrowheads="1"/>
          </p:cNvSpPr>
          <p:nvPr/>
        </p:nvSpPr>
        <p:spPr bwMode="auto">
          <a:xfrm>
            <a:off x="5562600" y="5638800"/>
            <a:ext cx="609600" cy="457200"/>
          </a:xfrm>
          <a:prstGeom prst="star8">
            <a:avLst>
              <a:gd name="adj" fmla="val 38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80"/>
                </a:solidFill>
                <a:cs typeface="Arial" charset="0"/>
              </a:rPr>
              <a:t>D</a:t>
            </a:r>
          </a:p>
        </p:txBody>
      </p:sp>
      <p:sp>
        <p:nvSpPr>
          <p:cNvPr id="15372" name="AutoShape 14"/>
          <p:cNvSpPr>
            <a:spLocks noChangeArrowheads="1"/>
          </p:cNvSpPr>
          <p:nvPr/>
        </p:nvSpPr>
        <p:spPr bwMode="auto">
          <a:xfrm>
            <a:off x="5562600" y="4876800"/>
            <a:ext cx="609600" cy="457200"/>
          </a:xfrm>
          <a:prstGeom prst="star8">
            <a:avLst>
              <a:gd name="adj" fmla="val 38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800080"/>
                </a:solidFill>
                <a:cs typeface="Arial" charset="0"/>
              </a:rPr>
              <a:t>B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2743200" y="4800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1,2,4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2,3,4</a:t>
            </a:r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2743200" y="563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1,2,3</a:t>
            </a:r>
          </a:p>
        </p:txBody>
      </p:sp>
      <p:sp>
        <p:nvSpPr>
          <p:cNvPr id="15376" name="Text Box 18"/>
          <p:cNvSpPr txBox="1">
            <a:spLocks noChangeArrowheads="1"/>
          </p:cNvSpPr>
          <p:nvPr/>
        </p:nvSpPr>
        <p:spPr bwMode="auto">
          <a:xfrm>
            <a:off x="6324600" y="5638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1,3,4</a:t>
            </a:r>
          </a:p>
        </p:txBody>
      </p:sp>
      <p:sp>
        <p:nvSpPr>
          <p:cNvPr id="14349" name="Rectangle 20"/>
          <p:cNvSpPr>
            <a:spLocks noChangeArrowheads="1"/>
          </p:cNvSpPr>
          <p:nvPr/>
        </p:nvSpPr>
        <p:spPr bwMode="auto">
          <a:xfrm>
            <a:off x="228600" y="228600"/>
            <a:ext cx="1752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4000" u="sng">
                <a:cs typeface="Arial" charset="0"/>
              </a:rPr>
              <a:t>Bài tập:</a:t>
            </a:r>
          </a:p>
        </p:txBody>
      </p:sp>
      <p:sp>
        <p:nvSpPr>
          <p:cNvPr id="14350" name="Slide Number Placeholder 1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965504-D6C7-4C3B-896E-18DC32EDCEAA}" type="slidenum">
              <a:rPr lang="en-US" sz="1400"/>
              <a:pPr algn="r" eaLnBrk="1" hangingPunct="1"/>
              <a:t>10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8" grpId="0" autoUpdateAnimBg="0"/>
      <p:bldP spid="15369" grpId="0" animBg="1" autoUpdateAnimBg="0"/>
      <p:bldP spid="15369" grpId="1" animBg="1" autoUpdateAnimBg="0"/>
      <p:bldP spid="15370" grpId="0" animBg="1" autoUpdateAnimBg="0"/>
      <p:bldP spid="15371" grpId="0" animBg="1" autoUpdateAnimBg="0"/>
      <p:bldP spid="15371" grpId="1" animBg="1" autoUpdateAnimBg="0"/>
      <p:bldP spid="15372" grpId="0" animBg="1" autoUpdateAnimBg="0"/>
      <p:bldP spid="15372" grpId="1" animBg="1" autoUpdateAnimBg="0"/>
      <p:bldP spid="15373" grpId="0" autoUpdateAnimBg="0"/>
      <p:bldP spid="15373" grpId="1" autoUpdateAnimBg="0"/>
      <p:bldP spid="15374" grpId="0" autoUpdateAnimBg="0"/>
      <p:bldP spid="15374" grpId="1" autoUpdateAnimBg="0"/>
      <p:bldP spid="15375" grpId="0" autoUpdateAnimBg="0"/>
      <p:bldP spid="15376" grpId="0" autoUpdateAnimBg="0"/>
      <p:bldP spid="15376" grpId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4"/>
          <p:cNvSpPr>
            <a:spLocks noChangeArrowheads="1"/>
          </p:cNvSpPr>
          <p:nvPr/>
        </p:nvSpPr>
        <p:spPr bwMode="auto">
          <a:xfrm>
            <a:off x="2373313" y="3132138"/>
            <a:ext cx="533400" cy="533400"/>
          </a:xfrm>
          <a:prstGeom prst="ellipse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VNI-Book" pitchFamily="2" charset="0"/>
                <a:cs typeface="Arial" charset="0"/>
              </a:rPr>
              <a:t>H</a:t>
            </a:r>
          </a:p>
        </p:txBody>
      </p:sp>
      <p:sp>
        <p:nvSpPr>
          <p:cNvPr id="16387" name="Oval 5"/>
          <p:cNvSpPr>
            <a:spLocks noChangeArrowheads="1"/>
          </p:cNvSpPr>
          <p:nvPr/>
        </p:nvSpPr>
        <p:spPr bwMode="auto">
          <a:xfrm>
            <a:off x="990600" y="3400425"/>
            <a:ext cx="990600" cy="9906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VNI-Book" pitchFamily="2" charset="0"/>
                <a:cs typeface="Arial" charset="0"/>
              </a:rPr>
              <a:t>Fe</a:t>
            </a:r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2312988" y="4229100"/>
            <a:ext cx="533400" cy="533400"/>
          </a:xfrm>
          <a:prstGeom prst="ellipse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VNI-Book" pitchFamily="2" charset="0"/>
                <a:cs typeface="Arial" charset="0"/>
              </a:rPr>
              <a:t>H</a:t>
            </a:r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2701925" y="4114800"/>
            <a:ext cx="749300" cy="749300"/>
          </a:xfrm>
          <a:prstGeom prst="ellips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VNI-Book" pitchFamily="2" charset="0"/>
                <a:cs typeface="Arial" charset="0"/>
              </a:rPr>
              <a:t>Cl</a:t>
            </a:r>
          </a:p>
        </p:txBody>
      </p:sp>
      <p:sp>
        <p:nvSpPr>
          <p:cNvPr id="16390" name="Oval 8"/>
          <p:cNvSpPr>
            <a:spLocks noChangeArrowheads="1"/>
          </p:cNvSpPr>
          <p:nvPr/>
        </p:nvSpPr>
        <p:spPr bwMode="auto">
          <a:xfrm>
            <a:off x="2773363" y="3060700"/>
            <a:ext cx="749300" cy="749300"/>
          </a:xfrm>
          <a:prstGeom prst="ellips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latin typeface="VNI-Book" pitchFamily="2" charset="0"/>
                <a:cs typeface="Arial" charset="0"/>
              </a:rPr>
              <a:t>Cl</a:t>
            </a:r>
          </a:p>
        </p:txBody>
      </p:sp>
      <p:sp>
        <p:nvSpPr>
          <p:cNvPr id="16391" name="Oval 9"/>
          <p:cNvSpPr>
            <a:spLocks noChangeArrowheads="1"/>
          </p:cNvSpPr>
          <p:nvPr/>
        </p:nvSpPr>
        <p:spPr bwMode="auto">
          <a:xfrm>
            <a:off x="2362200" y="3124200"/>
            <a:ext cx="533400" cy="533400"/>
          </a:xfrm>
          <a:prstGeom prst="ellipse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cs typeface="Arial" charset="0"/>
              </a:rPr>
              <a:t>H</a:t>
            </a:r>
          </a:p>
        </p:txBody>
      </p:sp>
      <p:sp>
        <p:nvSpPr>
          <p:cNvPr id="16392" name="Oval 10"/>
          <p:cNvSpPr>
            <a:spLocks noChangeArrowheads="1"/>
          </p:cNvSpPr>
          <p:nvPr/>
        </p:nvSpPr>
        <p:spPr bwMode="auto">
          <a:xfrm>
            <a:off x="1004888" y="3429000"/>
            <a:ext cx="990600" cy="990600"/>
          </a:xfrm>
          <a:prstGeom prst="ellipse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cs typeface="Arial" charset="0"/>
              </a:rPr>
              <a:t>Fe</a:t>
            </a:r>
          </a:p>
        </p:txBody>
      </p:sp>
      <p:sp>
        <p:nvSpPr>
          <p:cNvPr id="16393" name="Oval 11"/>
          <p:cNvSpPr>
            <a:spLocks noChangeArrowheads="1"/>
          </p:cNvSpPr>
          <p:nvPr/>
        </p:nvSpPr>
        <p:spPr bwMode="auto">
          <a:xfrm>
            <a:off x="2311400" y="4229100"/>
            <a:ext cx="533400" cy="533400"/>
          </a:xfrm>
          <a:prstGeom prst="ellipse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cs typeface="Arial" charset="0"/>
              </a:rPr>
              <a:t>H</a:t>
            </a:r>
          </a:p>
        </p:txBody>
      </p:sp>
      <p:sp>
        <p:nvSpPr>
          <p:cNvPr id="16394" name="Oval 12"/>
          <p:cNvSpPr>
            <a:spLocks noChangeArrowheads="1"/>
          </p:cNvSpPr>
          <p:nvPr/>
        </p:nvSpPr>
        <p:spPr bwMode="auto">
          <a:xfrm>
            <a:off x="2730500" y="4114800"/>
            <a:ext cx="749300" cy="749300"/>
          </a:xfrm>
          <a:prstGeom prst="ellips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cs typeface="Arial" charset="0"/>
              </a:rPr>
              <a:t>Cl</a:t>
            </a:r>
          </a:p>
        </p:txBody>
      </p:sp>
      <p:sp>
        <p:nvSpPr>
          <p:cNvPr id="16395" name="Oval 13"/>
          <p:cNvSpPr>
            <a:spLocks noChangeArrowheads="1"/>
          </p:cNvSpPr>
          <p:nvPr/>
        </p:nvSpPr>
        <p:spPr bwMode="auto">
          <a:xfrm>
            <a:off x="2768600" y="3073400"/>
            <a:ext cx="749300" cy="749300"/>
          </a:xfrm>
          <a:prstGeom prst="ellipse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000099"/>
                </a:solidFill>
                <a:cs typeface="Arial" charset="0"/>
              </a:rPr>
              <a:t>Cl</a:t>
            </a:r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3414713" y="3948113"/>
            <a:ext cx="574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5"/>
          <p:cNvSpPr>
            <a:spLocks noChangeShapeType="1"/>
          </p:cNvSpPr>
          <p:nvPr/>
        </p:nvSpPr>
        <p:spPr bwMode="auto">
          <a:xfrm>
            <a:off x="5715000" y="3943350"/>
            <a:ext cx="574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Oval 16"/>
          <p:cNvSpPr>
            <a:spLocks noChangeArrowheads="1"/>
          </p:cNvSpPr>
          <p:nvPr/>
        </p:nvSpPr>
        <p:spPr bwMode="auto">
          <a:xfrm>
            <a:off x="1981200" y="3505200"/>
            <a:ext cx="749300" cy="7493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6600"/>
                </a:solidFill>
                <a:latin typeface="VNI-Book" pitchFamily="2" charset="0"/>
                <a:cs typeface="Arial" charset="0"/>
              </a:rPr>
              <a:t>+</a:t>
            </a:r>
          </a:p>
        </p:txBody>
      </p:sp>
      <p:sp>
        <p:nvSpPr>
          <p:cNvPr id="16399" name="Text Box 17"/>
          <p:cNvSpPr txBox="1">
            <a:spLocks noChangeArrowheads="1"/>
          </p:cNvSpPr>
          <p:nvPr/>
        </p:nvSpPr>
        <p:spPr bwMode="auto">
          <a:xfrm>
            <a:off x="381000" y="1219200"/>
            <a:ext cx="8763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300">
                <a:cs typeface="Arial" charset="0"/>
              </a:rPr>
              <a:t>Quan sát PTHH</a:t>
            </a:r>
            <a:r>
              <a:rPr lang="en-US" sz="33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/>
            <a:endParaRPr lang="en-US" sz="1700">
              <a:solidFill>
                <a:srgbClr val="FF3300"/>
              </a:solidFill>
            </a:endParaRPr>
          </a:p>
          <a:p>
            <a:pPr algn="ctr" eaLnBrk="1" hangingPunct="1"/>
            <a:r>
              <a:rPr lang="en-US" sz="3700">
                <a:solidFill>
                  <a:srgbClr val="FF3300"/>
                </a:solidFill>
                <a:cs typeface="Arial" charset="0"/>
              </a:rPr>
              <a:t>Fe </a:t>
            </a:r>
            <a:r>
              <a:rPr lang="en-US" sz="3700">
                <a:cs typeface="Arial" charset="0"/>
              </a:rPr>
              <a:t> + 2</a:t>
            </a:r>
            <a:r>
              <a:rPr lang="en-US" sz="3700">
                <a:solidFill>
                  <a:srgbClr val="0000CC"/>
                </a:solidFill>
                <a:cs typeface="Arial" charset="0"/>
              </a:rPr>
              <a:t>HCl</a:t>
            </a:r>
            <a:r>
              <a:rPr lang="en-US" sz="3700">
                <a:cs typeface="Arial" charset="0"/>
              </a:rPr>
              <a:t>     →     </a:t>
            </a:r>
            <a:r>
              <a:rPr lang="en-US" sz="3700">
                <a:solidFill>
                  <a:srgbClr val="FF3300"/>
                </a:solidFill>
                <a:cs typeface="Arial" charset="0"/>
              </a:rPr>
              <a:t>Fe</a:t>
            </a:r>
            <a:r>
              <a:rPr lang="en-US" sz="3700">
                <a:solidFill>
                  <a:srgbClr val="0000CC"/>
                </a:solidFill>
                <a:cs typeface="Arial" charset="0"/>
              </a:rPr>
              <a:t>Cl</a:t>
            </a:r>
            <a:r>
              <a:rPr lang="en-US" sz="3700" baseline="-25000">
                <a:solidFill>
                  <a:srgbClr val="0000CC"/>
                </a:solidFill>
                <a:cs typeface="Arial" charset="0"/>
              </a:rPr>
              <a:t>2</a:t>
            </a:r>
            <a:r>
              <a:rPr lang="en-US" sz="3700">
                <a:cs typeface="Arial" charset="0"/>
              </a:rPr>
              <a:t>   +  </a:t>
            </a:r>
            <a:r>
              <a:rPr lang="en-US" sz="3700">
                <a:solidFill>
                  <a:srgbClr val="0000CC"/>
                </a:solidFill>
                <a:cs typeface="Arial" charset="0"/>
              </a:rPr>
              <a:t>H</a:t>
            </a:r>
            <a:r>
              <a:rPr lang="en-US" sz="3700" baseline="-25000">
                <a:solidFill>
                  <a:srgbClr val="0000CC"/>
                </a:solidFill>
                <a:cs typeface="Arial" charset="0"/>
              </a:rPr>
              <a:t>2</a:t>
            </a:r>
            <a:r>
              <a:rPr lang="en-US" sz="2500">
                <a:solidFill>
                  <a:srgbClr val="0000CC"/>
                </a:solidFill>
                <a:cs typeface="Arial" charset="0"/>
              </a:rPr>
              <a:t> </a:t>
            </a:r>
          </a:p>
          <a:p>
            <a:pPr algn="just" eaLnBrk="1" hangingPunct="1"/>
            <a:endParaRPr lang="en-US" i="1"/>
          </a:p>
        </p:txBody>
      </p:sp>
      <p:sp>
        <p:nvSpPr>
          <p:cNvPr id="16400" name="Oval 19"/>
          <p:cNvSpPr>
            <a:spLocks noChangeArrowheads="1"/>
          </p:cNvSpPr>
          <p:nvPr/>
        </p:nvSpPr>
        <p:spPr bwMode="auto">
          <a:xfrm>
            <a:off x="3200400" y="56388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401" name="Oval 20"/>
          <p:cNvSpPr>
            <a:spLocks noChangeArrowheads="1"/>
          </p:cNvSpPr>
          <p:nvPr/>
        </p:nvSpPr>
        <p:spPr bwMode="auto">
          <a:xfrm>
            <a:off x="7175500" y="3530600"/>
            <a:ext cx="749300" cy="7493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006600"/>
                </a:solidFill>
                <a:latin typeface="VNI-Book" pitchFamily="2" charset="0"/>
                <a:cs typeface="Arial" charset="0"/>
              </a:rPr>
              <a:t>+</a:t>
            </a:r>
          </a:p>
        </p:txBody>
      </p:sp>
      <p:sp>
        <p:nvSpPr>
          <p:cNvPr id="16402" name="Rectangle 22"/>
          <p:cNvSpPr>
            <a:spLocks noChangeArrowheads="1"/>
          </p:cNvSpPr>
          <p:nvPr/>
        </p:nvSpPr>
        <p:spPr bwMode="auto">
          <a:xfrm>
            <a:off x="0" y="5616575"/>
            <a:ext cx="876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>
                <a:cs typeface="Arial" charset="0"/>
              </a:rPr>
              <a:t>Nguyên tử Fe của đơn chất </a:t>
            </a:r>
            <a:r>
              <a:rPr lang="vi-VN" altLang="en-US" sz="2800" b="1">
                <a:cs typeface="Arial" charset="0"/>
              </a:rPr>
              <a:t>Fe</a:t>
            </a:r>
            <a:r>
              <a:rPr lang="en-US" altLang="en-US" sz="2800" b="1">
                <a:cs typeface="Arial" charset="0"/>
              </a:rPr>
              <a:t> đã thay thế nguyên tử H trong hợp chất axit HCl.</a:t>
            </a:r>
          </a:p>
        </p:txBody>
      </p:sp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152400" y="685800"/>
            <a:ext cx="407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II. PHẢN ỨNG THẾ LÀ GÌ ?</a:t>
            </a:r>
          </a:p>
        </p:txBody>
      </p:sp>
      <p:sp>
        <p:nvSpPr>
          <p:cNvPr id="15380" name="Slide Number Placeholder 19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6C09137-70D9-4690-BC6A-6A80D2BB3633}" type="slidenum">
              <a:rPr lang="en-US" sz="1400"/>
              <a:pPr algn="r" eaLnBrk="1" hangingPunct="1"/>
              <a:t>11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21962 -0.05116 " pathEditMode="relative" rAng="0" ptsTypes="AA">
                                      <p:cBhvr>
                                        <p:cTn id="80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0" y="-250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82659E-7 L 0.3375 0.02081 " pathEditMode="relative" rAng="0" ptsTypes="AA">
                                      <p:cBhvr>
                                        <p:cTn id="82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6900" y="100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21788 0.07778 " pathEditMode="relative" rAng="0" ptsTypes="AA">
                                      <p:cBhvr>
                                        <p:cTn id="84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0900" y="390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8668E-6 L 0.25521 0.01203 " pathEditMode="relative" rAng="0" ptsTypes="AA">
                                      <p:cBhvr>
                                        <p:cTn id="86" dur="5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800" y="6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04046E-6 L 0.2474 -0.00093 " pathEditMode="relative" rAng="0" ptsTypes="AA">
                                      <p:cBhvr>
                                        <p:cTn id="88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5 0.02081 L 0.58837 -0.00139 " pathEditMode="relative" rAng="0" ptsTypes="AA">
                                      <p:cBhvr>
                                        <p:cTn id="100" dur="5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500" y="-100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74 0.16559 L 0.41406 -0.01203 " pathEditMode="relative" rAng="0" ptsTypes="AA">
                                      <p:cBhvr>
                                        <p:cTn id="102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8300" y="-880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21 -0.15445 L 0.43021 0.00093 " pathEditMode="relative" rAng="0" ptsTypes="AA">
                                      <p:cBhvr>
                                        <p:cTn id="104" dur="5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8700" y="7800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61 -0.05116 L 0.60295 0.08218 " pathEditMode="relative" rAng="0" ptsTypes="AA">
                                      <p:cBhvr>
                                        <p:cTn id="106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9200" y="67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88 0.07777 L 0.60121 -0.13311 " pathEditMode="relative" rAng="0" ptsTypes="AA">
                                      <p:cBhvr>
                                        <p:cTn id="108" dur="5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92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6" grpId="1" animBg="1" autoUpdateAnimBg="0"/>
      <p:bldP spid="16387" grpId="0" animBg="1" autoUpdateAnimBg="0"/>
      <p:bldP spid="16388" grpId="0" animBg="1" autoUpdateAnimBg="0"/>
      <p:bldP spid="16389" grpId="0" animBg="1" autoUpdateAnimBg="0"/>
      <p:bldP spid="16390" grpId="0" animBg="1" autoUpdateAnimBg="0"/>
      <p:bldP spid="16391" grpId="0" animBg="1" autoUpdateAnimBg="0"/>
      <p:bldP spid="16392" grpId="0" animBg="1" autoUpdateAnimBg="0"/>
      <p:bldP spid="16393" grpId="0" animBg="1" autoUpdateAnimBg="0"/>
      <p:bldP spid="16394" grpId="0" animBg="1" autoUpdateAnimBg="0"/>
      <p:bldP spid="16395" grpId="0" animBg="1" autoUpdateAnimBg="0"/>
      <p:bldP spid="16396" grpId="0" animBg="1"/>
      <p:bldP spid="16396" grpId="1" animBg="1"/>
      <p:bldP spid="16397" grpId="0" animBg="1"/>
      <p:bldP spid="16398" grpId="0" autoUpdateAnimBg="0"/>
      <p:bldP spid="16399" grpId="0" autoUpdateAnimBg="0"/>
      <p:bldP spid="16400" grpId="0" animBg="1" autoUpdateAnimBg="0"/>
      <p:bldP spid="16401" grpId="0" autoUpdateAnimBg="0"/>
      <p:bldP spid="1640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533400" y="2698750"/>
            <a:ext cx="81534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900">
                <a:cs typeface="Arial" charset="0"/>
              </a:rPr>
              <a:t>- Nguyên tử </a:t>
            </a:r>
            <a:r>
              <a:rPr lang="en-US" sz="2900">
                <a:solidFill>
                  <a:srgbClr val="FF0000"/>
                </a:solidFill>
                <a:cs typeface="Arial" charset="0"/>
              </a:rPr>
              <a:t>Mg </a:t>
            </a:r>
            <a:r>
              <a:rPr lang="en-US" sz="2900">
                <a:cs typeface="Arial" charset="0"/>
              </a:rPr>
              <a:t>đã thay thế nguyên tử </a:t>
            </a:r>
            <a:r>
              <a:rPr lang="en-US" sz="2900">
                <a:solidFill>
                  <a:srgbClr val="FF0000"/>
                </a:solidFill>
                <a:cs typeface="Arial" charset="0"/>
              </a:rPr>
              <a:t>H</a:t>
            </a:r>
            <a:r>
              <a:rPr lang="en-US" sz="2900">
                <a:cs typeface="Arial" charset="0"/>
              </a:rPr>
              <a:t> của hợp chất  H</a:t>
            </a:r>
            <a:r>
              <a:rPr lang="en-US" sz="2900" baseline="-25000">
                <a:cs typeface="Arial" charset="0"/>
              </a:rPr>
              <a:t>2</a:t>
            </a:r>
            <a:r>
              <a:rPr lang="en-US" sz="2900">
                <a:cs typeface="Arial" charset="0"/>
              </a:rPr>
              <a:t>SO</a:t>
            </a:r>
            <a:r>
              <a:rPr lang="en-US" sz="2900" baseline="-25000">
                <a:cs typeface="Arial" charset="0"/>
              </a:rPr>
              <a:t>4. </a:t>
            </a: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800">
                <a:cs typeface="Arial" charset="0"/>
              </a:rPr>
              <a:t>- Nguyên tử 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Al </a:t>
            </a:r>
            <a:r>
              <a:rPr lang="en-US" sz="2800">
                <a:cs typeface="Arial" charset="0"/>
              </a:rPr>
              <a:t>đã thay thế nguyên tử 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Cu</a:t>
            </a:r>
            <a:r>
              <a:rPr lang="en-US" sz="2800">
                <a:cs typeface="Arial" charset="0"/>
              </a:rPr>
              <a:t> của hợp chất CuCl</a:t>
            </a:r>
            <a:r>
              <a:rPr lang="en-US" sz="2800" baseline="-25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.</a:t>
            </a:r>
          </a:p>
          <a:p>
            <a:pPr algn="just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3200" i="1">
                <a:solidFill>
                  <a:srgbClr val="660066"/>
                </a:solidFill>
                <a:cs typeface="Arial" charset="0"/>
              </a:rPr>
              <a:t>=&gt; Các phản ứng trên đều là phản ứng thế.</a:t>
            </a:r>
          </a:p>
          <a:p>
            <a:pPr algn="just" eaLnBrk="1" hangingPunct="1"/>
            <a:endParaRPr lang="en-US" sz="3300" i="1">
              <a:solidFill>
                <a:srgbClr val="660066"/>
              </a:solidFill>
            </a:endParaRP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228600" y="457200"/>
            <a:ext cx="8458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3200" b="1">
                <a:cs typeface="Arial" charset="0"/>
                <a:sym typeface="Wingdings" pitchFamily="2" charset="2"/>
              </a:rPr>
              <a:t>Tương tự:</a:t>
            </a:r>
          </a:p>
          <a:p>
            <a:pPr marL="342900" indent="-342900" eaLnBrk="1" hangingPunct="1"/>
            <a:endParaRPr lang="en-US" sz="2800" b="1">
              <a:cs typeface="Arial" charset="0"/>
              <a:sym typeface="Wingdings" pitchFamily="2" charset="2"/>
            </a:endParaRPr>
          </a:p>
          <a:p>
            <a:pPr marL="342900" indent="-342900" algn="ctr" eaLnBrk="1" hangingPunct="1"/>
            <a:r>
              <a:rPr lang="en-US" sz="3600">
                <a:cs typeface="Arial" charset="0"/>
                <a:sym typeface="Wingdings" pitchFamily="2" charset="2"/>
              </a:rPr>
              <a:t>Mg  +  H</a:t>
            </a:r>
            <a:r>
              <a:rPr lang="en-US" sz="3600" baseline="-25000">
                <a:cs typeface="Arial" charset="0"/>
                <a:sym typeface="Wingdings" pitchFamily="2" charset="2"/>
              </a:rPr>
              <a:t>2</a:t>
            </a:r>
            <a:r>
              <a:rPr lang="en-US" sz="3600">
                <a:cs typeface="Arial" charset="0"/>
                <a:sym typeface="Wingdings" pitchFamily="2" charset="2"/>
              </a:rPr>
              <a:t> SO</a:t>
            </a:r>
            <a:r>
              <a:rPr lang="en-US" sz="3600" baseline="-25000">
                <a:cs typeface="Arial" charset="0"/>
                <a:sym typeface="Wingdings" pitchFamily="2" charset="2"/>
              </a:rPr>
              <a:t>4</a:t>
            </a:r>
            <a:r>
              <a:rPr lang="en-US" sz="3600">
                <a:cs typeface="Arial" charset="0"/>
                <a:sym typeface="Wingdings" pitchFamily="2" charset="2"/>
              </a:rPr>
              <a:t>  →   MgSO</a:t>
            </a:r>
            <a:r>
              <a:rPr lang="en-US" sz="3600" baseline="-25000">
                <a:cs typeface="Arial" charset="0"/>
                <a:sym typeface="Wingdings" pitchFamily="2" charset="2"/>
              </a:rPr>
              <a:t>4</a:t>
            </a:r>
            <a:r>
              <a:rPr lang="en-US" sz="3600">
                <a:cs typeface="Arial" charset="0"/>
                <a:sym typeface="Wingdings" pitchFamily="2" charset="2"/>
              </a:rPr>
              <a:t> +  H</a:t>
            </a:r>
            <a:r>
              <a:rPr lang="en-US" sz="3600" baseline="-25000">
                <a:cs typeface="Arial" charset="0"/>
                <a:sym typeface="Wingdings" pitchFamily="2" charset="2"/>
              </a:rPr>
              <a:t>2</a:t>
            </a:r>
          </a:p>
          <a:p>
            <a:pPr marL="342900" indent="-342900" algn="ctr" eaLnBrk="1" hangingPunct="1"/>
            <a:r>
              <a:rPr lang="en-US" sz="3600">
                <a:cs typeface="Arial" charset="0"/>
                <a:sym typeface="Wingdings" pitchFamily="2" charset="2"/>
              </a:rPr>
              <a:t>2Al  +  3CuCl</a:t>
            </a:r>
            <a:r>
              <a:rPr lang="en-US" sz="3600" baseline="-25000">
                <a:cs typeface="Arial" charset="0"/>
                <a:sym typeface="Wingdings" pitchFamily="2" charset="2"/>
              </a:rPr>
              <a:t>2</a:t>
            </a:r>
            <a:r>
              <a:rPr lang="en-US" sz="3600">
                <a:cs typeface="Arial" charset="0"/>
                <a:sym typeface="Wingdings" pitchFamily="2" charset="2"/>
              </a:rPr>
              <a:t> →   2AlCl</a:t>
            </a:r>
            <a:r>
              <a:rPr lang="en-US" sz="3600" baseline="-25000">
                <a:cs typeface="Arial" charset="0"/>
                <a:sym typeface="Wingdings" pitchFamily="2" charset="2"/>
              </a:rPr>
              <a:t>3</a:t>
            </a:r>
            <a:r>
              <a:rPr lang="en-US" sz="3600">
                <a:cs typeface="Arial" charset="0"/>
                <a:sym typeface="Wingdings" pitchFamily="2" charset="2"/>
              </a:rPr>
              <a:t>   + 3Cu</a:t>
            </a:r>
            <a:endParaRPr lang="en-US" sz="3200" baseline="-25000">
              <a:cs typeface="Arial" charset="0"/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</p:txBody>
      </p:sp>
      <p:sp>
        <p:nvSpPr>
          <p:cNvPr id="16388" name="Slide Number Placeholder 3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5F874DE-0EF7-4EBF-8940-B02226619344}" type="slidenum">
              <a:rPr lang="en-US" sz="1400"/>
              <a:pPr algn="r" eaLnBrk="1" hangingPunct="1"/>
              <a:t>12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81000" y="228600"/>
            <a:ext cx="8458200" cy="6616700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  <a:p>
            <a:pPr marL="342900" indent="-342900" algn="ctr" eaLnBrk="1" hangingPunct="1"/>
            <a:endParaRPr lang="en-US" sz="1200" baseline="-25000">
              <a:sym typeface="Wingdings" pitchFamily="2" charset="2"/>
            </a:endParaRPr>
          </a:p>
        </p:txBody>
      </p:sp>
      <p:pic>
        <p:nvPicPr>
          <p:cNvPr id="17411" name="Picture 21" descr="j0232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2919">
            <a:off x="152400" y="1831975"/>
            <a:ext cx="5329238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4495800" y="609600"/>
            <a:ext cx="4267200" cy="2667000"/>
          </a:xfrm>
          <a:prstGeom prst="cloudCallout">
            <a:avLst>
              <a:gd name="adj1" fmla="val -74218"/>
              <a:gd name="adj2" fmla="val 35713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4000" dirty="0" err="1">
                <a:solidFill>
                  <a:srgbClr val="7030A0"/>
                </a:solidFill>
              </a:rPr>
              <a:t>Phản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ứng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thế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là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gì</a:t>
            </a:r>
            <a:r>
              <a:rPr lang="en-US" sz="4000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17413" name="Slide Number Placeholder 4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046C949-BB21-4535-867C-2FB9509CBD02}" type="slidenum">
              <a:rPr lang="en-US" sz="1400"/>
              <a:pPr algn="r" eaLnBrk="1" hangingPunct="1"/>
              <a:t>13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-608013" y="304800"/>
            <a:ext cx="7745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22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cs typeface="Arial" charset="0"/>
              </a:rPr>
              <a:t>II</a:t>
            </a:r>
            <a:r>
              <a:rPr lang="vi-VN" altLang="en-US" sz="2800" b="1">
                <a:solidFill>
                  <a:srgbClr val="FF0000"/>
                </a:solidFill>
                <a:cs typeface="Arial" charset="0"/>
              </a:rPr>
              <a:t>.</a:t>
            </a:r>
            <a:r>
              <a:rPr lang="en-US" altLang="en-US" sz="2800" b="1">
                <a:solidFill>
                  <a:srgbClr val="FF0000"/>
                </a:solidFill>
                <a:cs typeface="Arial" charset="0"/>
              </a:rPr>
              <a:t> PHẢN ỨNG THẾ: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52400" y="1143000"/>
            <a:ext cx="8686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3200">
                <a:cs typeface="Arial" charset="0"/>
              </a:rPr>
              <a:t>	Phản ứng thế là phản ứng hóa học giữa đơn chất và hợp chất, trong đó </a:t>
            </a:r>
            <a:r>
              <a:rPr lang="en-US" sz="3200" u="sng">
                <a:cs typeface="Arial" charset="0"/>
              </a:rPr>
              <a:t>nguyên tử của đơn chất</a:t>
            </a:r>
            <a:r>
              <a:rPr lang="en-US" sz="3200">
                <a:cs typeface="Arial" charset="0"/>
              </a:rPr>
              <a:t> 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thay thế</a:t>
            </a:r>
            <a:r>
              <a:rPr lang="en-US" sz="3200">
                <a:cs typeface="Arial" charset="0"/>
              </a:rPr>
              <a:t> </a:t>
            </a:r>
            <a:r>
              <a:rPr lang="en-US" sz="3200" u="sng">
                <a:cs typeface="Arial" charset="0"/>
              </a:rPr>
              <a:t>nguyên tử của nguyên tố khác trong hợp chất</a:t>
            </a:r>
            <a:r>
              <a:rPr lang="en-US" sz="3200">
                <a:cs typeface="Arial" charset="0"/>
              </a:rPr>
              <a:t>.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36576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800">
                <a:solidFill>
                  <a:schemeClr val="bg1"/>
                </a:solidFill>
                <a:cs typeface="Arial" charset="0"/>
              </a:rPr>
              <a:t>  </a:t>
            </a:r>
            <a:r>
              <a:rPr lang="en-US" sz="2800">
                <a:solidFill>
                  <a:srgbClr val="CC00CC"/>
                </a:solidFill>
                <a:cs typeface="Arial" charset="0"/>
              </a:rPr>
              <a:t>PTHH:      </a:t>
            </a:r>
            <a:r>
              <a:rPr lang="en-US" sz="2800">
                <a:cs typeface="Arial" charset="0"/>
              </a:rPr>
              <a:t> </a:t>
            </a:r>
            <a:r>
              <a:rPr lang="en-US" sz="3200">
                <a:solidFill>
                  <a:srgbClr val="FF3300"/>
                </a:solidFill>
                <a:cs typeface="Arial" charset="0"/>
              </a:rPr>
              <a:t>Fe</a:t>
            </a:r>
            <a:r>
              <a:rPr lang="en-US" sz="3200">
                <a:cs typeface="Arial" charset="0"/>
              </a:rPr>
              <a:t>  +  </a:t>
            </a:r>
            <a:r>
              <a:rPr lang="en-US" sz="3200">
                <a:solidFill>
                  <a:srgbClr val="0000CC"/>
                </a:solidFill>
                <a:cs typeface="Arial" charset="0"/>
              </a:rPr>
              <a:t>H</a:t>
            </a:r>
            <a:r>
              <a:rPr lang="en-US" sz="3200" baseline="-25000">
                <a:solidFill>
                  <a:srgbClr val="0000CC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0000CC"/>
                </a:solidFill>
                <a:cs typeface="Arial" charset="0"/>
              </a:rPr>
              <a:t>SO</a:t>
            </a:r>
            <a:r>
              <a:rPr lang="en-US" sz="3200" baseline="-25000">
                <a:solidFill>
                  <a:srgbClr val="0000CC"/>
                </a:solidFill>
                <a:cs typeface="Arial" charset="0"/>
              </a:rPr>
              <a:t>4</a:t>
            </a:r>
            <a:r>
              <a:rPr lang="en-US" sz="3200">
                <a:cs typeface="Arial" charset="0"/>
              </a:rPr>
              <a:t>    →   </a:t>
            </a:r>
            <a:r>
              <a:rPr lang="en-US" sz="3200">
                <a:solidFill>
                  <a:srgbClr val="FF3300"/>
                </a:solidFill>
                <a:cs typeface="Arial" charset="0"/>
              </a:rPr>
              <a:t>Fe</a:t>
            </a:r>
            <a:r>
              <a:rPr lang="en-US" sz="3200">
                <a:solidFill>
                  <a:srgbClr val="0000CC"/>
                </a:solidFill>
                <a:cs typeface="Arial" charset="0"/>
              </a:rPr>
              <a:t>SO</a:t>
            </a:r>
            <a:r>
              <a:rPr lang="en-US" sz="3200" baseline="-25000">
                <a:solidFill>
                  <a:srgbClr val="0000CC"/>
                </a:solidFill>
                <a:cs typeface="Arial" charset="0"/>
              </a:rPr>
              <a:t>4</a:t>
            </a:r>
            <a:r>
              <a:rPr lang="en-US" sz="3200">
                <a:solidFill>
                  <a:srgbClr val="0000CC"/>
                </a:solidFill>
                <a:cs typeface="Arial" charset="0"/>
              </a:rPr>
              <a:t> </a:t>
            </a:r>
            <a:r>
              <a:rPr lang="en-US" sz="3200">
                <a:cs typeface="Arial" charset="0"/>
              </a:rPr>
              <a:t>  +  </a:t>
            </a:r>
            <a:r>
              <a:rPr lang="en-US" sz="3200">
                <a:solidFill>
                  <a:srgbClr val="0000CC"/>
                </a:solidFill>
                <a:cs typeface="Arial" charset="0"/>
              </a:rPr>
              <a:t>H</a:t>
            </a:r>
            <a:r>
              <a:rPr lang="en-US" sz="3200" baseline="-25000">
                <a:solidFill>
                  <a:srgbClr val="0000CC"/>
                </a:solidFill>
                <a:cs typeface="Arial" charset="0"/>
              </a:rPr>
              <a:t>2</a:t>
            </a:r>
            <a:endParaRPr lang="en-US" sz="2000" i="1">
              <a:cs typeface="Arial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228600" y="4495800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800" i="1" u="sng">
                <a:solidFill>
                  <a:srgbClr val="660066"/>
                </a:solidFill>
                <a:cs typeface="Arial" charset="0"/>
              </a:rPr>
              <a:t>Lưu ý</a:t>
            </a:r>
            <a:r>
              <a:rPr lang="en-US" altLang="en-US" sz="2800" i="1">
                <a:solidFill>
                  <a:srgbClr val="660066"/>
                </a:solidFill>
                <a:cs typeface="Arial" charset="0"/>
              </a:rPr>
              <a:t>:</a:t>
            </a:r>
            <a:r>
              <a:rPr lang="en-US" altLang="en-US" sz="2800">
                <a:solidFill>
                  <a:srgbClr val="660066"/>
                </a:solidFill>
                <a:cs typeface="Arial" charset="0"/>
              </a:rPr>
              <a:t> Sắt Fe luôn thể hiện </a:t>
            </a:r>
            <a:r>
              <a:rPr lang="en-US" altLang="en-US" sz="2800" u="sng">
                <a:solidFill>
                  <a:srgbClr val="660066"/>
                </a:solidFill>
                <a:cs typeface="Arial" charset="0"/>
              </a:rPr>
              <a:t>hóa trị</a:t>
            </a:r>
            <a:r>
              <a:rPr lang="vi-VN" altLang="en-US" sz="2800" u="sng">
                <a:solidFill>
                  <a:srgbClr val="660066"/>
                </a:solidFill>
                <a:cs typeface="Arial" charset="0"/>
              </a:rPr>
              <a:t> II</a:t>
            </a:r>
            <a:r>
              <a:rPr lang="en-US" altLang="en-US" sz="2800">
                <a:solidFill>
                  <a:srgbClr val="660066"/>
                </a:solidFill>
                <a:cs typeface="Arial" charset="0"/>
              </a:rPr>
              <a:t> khi tác dụng với dung dịch axit.</a:t>
            </a:r>
            <a:endParaRPr lang="en-US" altLang="en-US" sz="2000" i="1">
              <a:solidFill>
                <a:srgbClr val="660066"/>
              </a:solidFill>
              <a:cs typeface="Arial" charset="0"/>
            </a:endParaRPr>
          </a:p>
        </p:txBody>
      </p:sp>
      <p:pic>
        <p:nvPicPr>
          <p:cNvPr id="18438" name="Picture 7" descr="AG0021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9366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Slide Number Placeholder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891B46C-BF39-4A52-9107-8C29496B4B0F}" type="slidenum">
              <a:rPr lang="en-US" sz="1400">
                <a:cs typeface="Arial" charset="0"/>
              </a:rPr>
              <a:pPr algn="r" eaLnBrk="1" hangingPunct="1"/>
              <a:t>14</a:t>
            </a:fld>
            <a:endParaRPr lang="en-US" sz="1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2351088"/>
            <a:ext cx="3838575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925" y="1905000"/>
            <a:ext cx="1927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1384300"/>
            <a:ext cx="2233612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1912938"/>
            <a:ext cx="199866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2487613"/>
            <a:ext cx="3538537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3638550"/>
            <a:ext cx="4005262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38" y="3783013"/>
            <a:ext cx="22637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4672013"/>
            <a:ext cx="2840037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image0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54375"/>
            <a:ext cx="1878013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7767638" y="2047875"/>
            <a:ext cx="1376362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HCl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 loãng</a:t>
            </a:r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5257800" y="5334000"/>
            <a:ext cx="3886200" cy="366713"/>
            <a:chOff x="0" y="0"/>
            <a:chExt cx="2448" cy="231"/>
          </a:xfrm>
        </p:grpSpPr>
        <p:sp>
          <p:nvSpPr>
            <p:cNvPr id="19470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24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Fe + 2HCl             H</a:t>
              </a:r>
              <a:r>
                <a:rPr lang="en-US" baseline="-25000"/>
                <a:t>2</a:t>
              </a:r>
              <a:r>
                <a:rPr lang="en-US"/>
                <a:t> + FeCl</a:t>
              </a:r>
              <a:r>
                <a:rPr lang="en-US" baseline="-25000"/>
                <a:t>2</a:t>
              </a:r>
            </a:p>
          </p:txBody>
        </p:sp>
        <p:sp>
          <p:nvSpPr>
            <p:cNvPr id="19471" name="Line 13"/>
            <p:cNvSpPr>
              <a:spLocks noChangeShapeType="1"/>
            </p:cNvSpPr>
            <p:nvPr/>
          </p:nvSpPr>
          <p:spPr bwMode="auto">
            <a:xfrm>
              <a:off x="783" y="12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9" name="Slide Number Placeholder 14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1D52242-2844-4830-8C51-A2002E4BFDCC}" type="slidenum">
              <a:rPr lang="en-US" sz="1400"/>
              <a:pPr algn="r" eaLnBrk="1" hangingPunct="1"/>
              <a:t>15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609600" y="31242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400"/>
              <a:t>Bước</a:t>
            </a:r>
          </a:p>
        </p:txBody>
      </p:sp>
      <p:pic>
        <p:nvPicPr>
          <p:cNvPr id="21507" name="Picture 4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3124200"/>
            <a:ext cx="836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4114800"/>
            <a:ext cx="836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5029200"/>
            <a:ext cx="836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7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0813" y="5943600"/>
            <a:ext cx="836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609600" y="4038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400"/>
              <a:t>Lên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09600" y="51054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400"/>
              <a:t>Đoàn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609600" y="6019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400"/>
              <a:t>Tiếp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1905000" y="152400"/>
            <a:ext cx="5029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4800" u="sng">
                <a:solidFill>
                  <a:schemeClr val="accent2"/>
                </a:solidFill>
                <a:cs typeface="Arial" charset="0"/>
              </a:rPr>
              <a:t>Giải nhanh ô chữ</a:t>
            </a:r>
            <a:r>
              <a:rPr lang="en-US" sz="4800">
                <a:solidFill>
                  <a:schemeClr val="accent2"/>
                </a:solidFill>
                <a:cs typeface="Arial" charset="0"/>
              </a:rPr>
              <a:t>:</a:t>
            </a: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609600" y="3124200"/>
            <a:ext cx="13716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/>
              <a:t>1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609600" y="4038600"/>
            <a:ext cx="1371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/>
              <a:t>2</a:t>
            </a: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>
            <a:off x="609600" y="5105400"/>
            <a:ext cx="1371600" cy="6858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/>
              <a:t>3</a:t>
            </a:r>
          </a:p>
        </p:txBody>
      </p:sp>
      <p:sp>
        <p:nvSpPr>
          <p:cNvPr id="21518" name="Rectangle 15"/>
          <p:cNvSpPr>
            <a:spLocks noChangeArrowheads="1"/>
          </p:cNvSpPr>
          <p:nvPr/>
        </p:nvSpPr>
        <p:spPr bwMode="auto">
          <a:xfrm>
            <a:off x="609600" y="6019800"/>
            <a:ext cx="13716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/>
              <a:t>4</a:t>
            </a: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533400" y="1143000"/>
            <a:ext cx="8229600" cy="1524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200">
                <a:cs typeface="Arial" charset="0"/>
              </a:rPr>
              <a:t>Hoàn thành PTHH và cho biết loại phản </a:t>
            </a:r>
          </a:p>
          <a:p>
            <a:pPr eaLnBrk="1" hangingPunct="1"/>
            <a:r>
              <a:rPr lang="en-US" sz="3200">
                <a:cs typeface="Arial" charset="0"/>
              </a:rPr>
              <a:t>ứng của các phương trình sau:</a:t>
            </a:r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>
            <a:off x="2133600" y="3124200"/>
            <a:ext cx="502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/>
              <a:t>    KMnO</a:t>
            </a:r>
            <a:r>
              <a:rPr lang="en-US" sz="3200" baseline="-25000"/>
              <a:t>4</a:t>
            </a:r>
            <a:r>
              <a:rPr lang="en-US" sz="3200"/>
              <a:t> </a:t>
            </a:r>
            <a:r>
              <a:rPr lang="en-US" sz="3200">
                <a:cs typeface="Arial" charset="0"/>
              </a:rPr>
              <a:t>→</a:t>
            </a:r>
          </a:p>
        </p:txBody>
      </p:sp>
      <p:sp>
        <p:nvSpPr>
          <p:cNvPr id="21521" name="Rectangle 18"/>
          <p:cNvSpPr>
            <a:spLocks noChangeArrowheads="1"/>
          </p:cNvSpPr>
          <p:nvPr/>
        </p:nvSpPr>
        <p:spPr bwMode="auto">
          <a:xfrm>
            <a:off x="2209800" y="3124200"/>
            <a:ext cx="670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>
                <a:solidFill>
                  <a:srgbClr val="FF0000"/>
                </a:solidFill>
                <a:cs typeface="Arial" charset="0"/>
              </a:rPr>
              <a:t>2 KMnO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4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 → K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MnO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4 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+ MnO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FF0000"/>
                </a:solidFill>
                <a:cs typeface="Arial" charset="0"/>
              </a:rPr>
              <a:t> + O</a:t>
            </a:r>
            <a:r>
              <a:rPr lang="en-US" sz="3200" baseline="-25000">
                <a:solidFill>
                  <a:srgbClr val="FF0000"/>
                </a:solidFill>
                <a:cs typeface="Arial" charset="0"/>
              </a:rPr>
              <a:t>2</a:t>
            </a:r>
            <a:endParaRPr lang="en-US" sz="32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>
            <a:off x="2286000" y="40386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/>
              <a:t>   Al  +    H</a:t>
            </a:r>
            <a:r>
              <a:rPr lang="en-US" sz="3200" baseline="-25000"/>
              <a:t>2</a:t>
            </a:r>
            <a:r>
              <a:rPr lang="en-US" sz="3200"/>
              <a:t>SO</a:t>
            </a:r>
            <a:r>
              <a:rPr lang="en-US" sz="3200" baseline="-25000"/>
              <a:t>4 </a:t>
            </a:r>
            <a:r>
              <a:rPr lang="en-US" sz="3200">
                <a:cs typeface="Arial" charset="0"/>
              </a:rPr>
              <a:t>→</a:t>
            </a:r>
          </a:p>
        </p:txBody>
      </p:sp>
      <p:sp>
        <p:nvSpPr>
          <p:cNvPr id="21523" name="Rectangle 21"/>
          <p:cNvSpPr>
            <a:spLocks noChangeArrowheads="1"/>
          </p:cNvSpPr>
          <p:nvPr/>
        </p:nvSpPr>
        <p:spPr bwMode="auto">
          <a:xfrm>
            <a:off x="2286000" y="40386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>
                <a:cs typeface="Arial" charset="0"/>
              </a:rPr>
              <a:t>2 Al  + 3 H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SO</a:t>
            </a:r>
            <a:r>
              <a:rPr lang="en-US" sz="3200" baseline="-25000">
                <a:cs typeface="Arial" charset="0"/>
              </a:rPr>
              <a:t>4 </a:t>
            </a:r>
            <a:r>
              <a:rPr lang="en-US" sz="3200">
                <a:cs typeface="Arial" charset="0"/>
              </a:rPr>
              <a:t>→ Al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(SO</a:t>
            </a:r>
            <a:r>
              <a:rPr lang="en-US" sz="3200" baseline="-25000">
                <a:cs typeface="Arial" charset="0"/>
              </a:rPr>
              <a:t>4</a:t>
            </a:r>
            <a:r>
              <a:rPr lang="en-US" sz="3200">
                <a:cs typeface="Arial" charset="0"/>
              </a:rPr>
              <a:t>)</a:t>
            </a:r>
            <a:r>
              <a:rPr lang="en-US" sz="3200" baseline="-25000">
                <a:cs typeface="Arial" charset="0"/>
              </a:rPr>
              <a:t>3</a:t>
            </a:r>
            <a:r>
              <a:rPr lang="en-US" sz="3200">
                <a:cs typeface="Arial" charset="0"/>
              </a:rPr>
              <a:t> + H</a:t>
            </a:r>
            <a:r>
              <a:rPr lang="en-US" sz="3200" baseline="-25000">
                <a:cs typeface="Arial" charset="0"/>
              </a:rPr>
              <a:t>2</a:t>
            </a:r>
            <a:endParaRPr lang="en-US" sz="3200">
              <a:cs typeface="Arial" charset="0"/>
            </a:endParaRPr>
          </a:p>
        </p:txBody>
      </p:sp>
      <p:sp>
        <p:nvSpPr>
          <p:cNvPr id="20500" name="Rectangle 22"/>
          <p:cNvSpPr>
            <a:spLocks noChangeArrowheads="1"/>
          </p:cNvSpPr>
          <p:nvPr/>
        </p:nvSpPr>
        <p:spPr bwMode="auto">
          <a:xfrm>
            <a:off x="2362200" y="5029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/>
              <a:t>  Mg  +   O</a:t>
            </a:r>
            <a:r>
              <a:rPr lang="en-US" sz="3200" baseline="-25000"/>
              <a:t>2</a:t>
            </a:r>
            <a:r>
              <a:rPr lang="en-US" sz="3200"/>
              <a:t> </a:t>
            </a:r>
            <a:r>
              <a:rPr lang="en-US" sz="3200">
                <a:cs typeface="Arial" charset="0"/>
              </a:rPr>
              <a:t>→</a:t>
            </a:r>
          </a:p>
        </p:txBody>
      </p:sp>
      <p:sp>
        <p:nvSpPr>
          <p:cNvPr id="21525" name="Rectangle 23"/>
          <p:cNvSpPr>
            <a:spLocks noChangeArrowheads="1"/>
          </p:cNvSpPr>
          <p:nvPr/>
        </p:nvSpPr>
        <p:spPr bwMode="auto">
          <a:xfrm>
            <a:off x="2362200" y="5029200"/>
            <a:ext cx="472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>
                <a:solidFill>
                  <a:srgbClr val="008000"/>
                </a:solidFill>
                <a:cs typeface="Arial" charset="0"/>
              </a:rPr>
              <a:t>2Mg  +   O</a:t>
            </a:r>
            <a:r>
              <a:rPr lang="en-US" sz="3200" baseline="-25000">
                <a:solidFill>
                  <a:srgbClr val="008000"/>
                </a:solidFill>
                <a:cs typeface="Arial" charset="0"/>
              </a:rPr>
              <a:t>2</a:t>
            </a:r>
            <a:r>
              <a:rPr lang="en-US" sz="3200">
                <a:solidFill>
                  <a:srgbClr val="008000"/>
                </a:solidFill>
                <a:cs typeface="Arial" charset="0"/>
              </a:rPr>
              <a:t> → 2 MgO</a:t>
            </a:r>
          </a:p>
        </p:txBody>
      </p:sp>
      <p:sp>
        <p:nvSpPr>
          <p:cNvPr id="20502" name="Rectangle 24"/>
          <p:cNvSpPr>
            <a:spLocks noChangeArrowheads="1"/>
          </p:cNvSpPr>
          <p:nvPr/>
        </p:nvSpPr>
        <p:spPr bwMode="auto">
          <a:xfrm>
            <a:off x="2514600" y="5943600"/>
            <a:ext cx="320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/>
              <a:t>  Zn +   CuCl</a:t>
            </a:r>
            <a:r>
              <a:rPr lang="en-US" sz="3200" baseline="-25000"/>
              <a:t>2</a:t>
            </a:r>
            <a:r>
              <a:rPr lang="en-US" sz="3200"/>
              <a:t> </a:t>
            </a:r>
            <a:r>
              <a:rPr lang="en-US" sz="3200">
                <a:cs typeface="Arial" charset="0"/>
              </a:rPr>
              <a:t>→</a:t>
            </a:r>
          </a:p>
        </p:txBody>
      </p:sp>
      <p:sp>
        <p:nvSpPr>
          <p:cNvPr id="21527" name="Rectangle 25"/>
          <p:cNvSpPr>
            <a:spLocks noChangeArrowheads="1"/>
          </p:cNvSpPr>
          <p:nvPr/>
        </p:nvSpPr>
        <p:spPr bwMode="auto">
          <a:xfrm>
            <a:off x="2514600" y="5943600"/>
            <a:ext cx="5562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/>
              <a:t>  </a:t>
            </a:r>
            <a:r>
              <a:rPr lang="en-US" sz="3200">
                <a:cs typeface="Arial" charset="0"/>
              </a:rPr>
              <a:t>Zn +   CuCl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 → ZnCl</a:t>
            </a:r>
            <a:r>
              <a:rPr lang="en-US" sz="3200" baseline="-25000">
                <a:cs typeface="Arial" charset="0"/>
              </a:rPr>
              <a:t>2</a:t>
            </a:r>
            <a:r>
              <a:rPr lang="en-US" sz="3200">
                <a:cs typeface="Arial" charset="0"/>
              </a:rPr>
              <a:t> + Cu</a:t>
            </a:r>
          </a:p>
        </p:txBody>
      </p:sp>
      <p:sp>
        <p:nvSpPr>
          <p:cNvPr id="20504" name="Text Box 27"/>
          <p:cNvSpPr txBox="1">
            <a:spLocks noChangeArrowheads="1"/>
          </p:cNvSpPr>
          <p:nvPr/>
        </p:nvSpPr>
        <p:spPr bwMode="auto">
          <a:xfrm>
            <a:off x="4648200" y="502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solidFill>
                  <a:srgbClr val="008000"/>
                </a:solidFill>
              </a:rPr>
              <a:t>t</a:t>
            </a:r>
            <a:r>
              <a:rPr lang="vi-VN" altLang="en-US" sz="2400" baseline="30000">
                <a:solidFill>
                  <a:srgbClr val="008000"/>
                </a:solidFill>
              </a:rPr>
              <a:t>o</a:t>
            </a:r>
            <a:endParaRPr lang="en-US" altLang="en-US" sz="2400" baseline="30000">
              <a:solidFill>
                <a:srgbClr val="008000"/>
              </a:solidFill>
            </a:endParaRPr>
          </a:p>
        </p:txBody>
      </p:sp>
      <p:sp>
        <p:nvSpPr>
          <p:cNvPr id="20505" name="Text Box 28"/>
          <p:cNvSpPr txBox="1">
            <a:spLocks noChangeArrowheads="1"/>
          </p:cNvSpPr>
          <p:nvPr/>
        </p:nvSpPr>
        <p:spPr bwMode="auto">
          <a:xfrm>
            <a:off x="4038600" y="3124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>
                <a:solidFill>
                  <a:srgbClr val="FF0000"/>
                </a:solidFill>
              </a:rPr>
              <a:t>t</a:t>
            </a:r>
            <a:r>
              <a:rPr lang="vi-VN" altLang="en-US" sz="2400" baseline="30000">
                <a:solidFill>
                  <a:srgbClr val="FF0000"/>
                </a:solidFill>
              </a:rPr>
              <a:t>o</a:t>
            </a:r>
            <a:endParaRPr lang="en-US" altLang="en-US" sz="2400" baseline="30000">
              <a:solidFill>
                <a:srgbClr val="FF0000"/>
              </a:solidFill>
            </a:endParaRPr>
          </a:p>
        </p:txBody>
      </p:sp>
      <p:sp>
        <p:nvSpPr>
          <p:cNvPr id="20506" name="Slide Number Placeholder 25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B900659-0282-49D2-90D4-2AE03D343CD0}" type="slidenum">
              <a:rPr lang="en-US" sz="1400"/>
              <a:pPr algn="r" eaLnBrk="1" hangingPunct="1"/>
              <a:t>16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5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5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5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8"/>
                  </p:tgtEl>
                </p:cond>
              </p:nextCondLst>
            </p:seq>
          </p:childTnLst>
        </p:cTn>
      </p:par>
    </p:tnLst>
    <p:bldLst>
      <p:bldP spid="21515" grpId="0" animBg="1" autoUpdateAnimBg="0"/>
      <p:bldP spid="21516" grpId="0" animBg="1" autoUpdateAnimBg="0"/>
      <p:bldP spid="21517" grpId="0" animBg="1" autoUpdateAnimBg="0"/>
      <p:bldP spid="21518" grpId="0" animBg="1" autoUpdateAnimBg="0"/>
      <p:bldP spid="21521" grpId="0" autoUpdateAnimBg="0"/>
      <p:bldP spid="21523" grpId="0" autoUpdateAnimBg="0"/>
      <p:bldP spid="21525" grpId="0" autoUpdateAnimBg="0"/>
      <p:bldP spid="215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81000" y="0"/>
            <a:ext cx="876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4400" u="sng">
                <a:solidFill>
                  <a:srgbClr val="FF0000"/>
                </a:solidFill>
                <a:cs typeface="Arial" charset="0"/>
              </a:rPr>
              <a:t>Hướng dẫn bài 4 SGK trang 117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a. </a:t>
            </a:r>
            <a:r>
              <a:rPr lang="vi-VN" altLang="en-US" sz="3200">
                <a:cs typeface="Arial" charset="0"/>
              </a:rPr>
              <a:t>Có </a:t>
            </a:r>
            <a:r>
              <a:rPr lang="en-US" altLang="en-US" sz="3200">
                <a:cs typeface="Arial" charset="0"/>
              </a:rPr>
              <a:t>4 PTHH: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Mol H</a:t>
            </a:r>
            <a:r>
              <a:rPr lang="en-US" altLang="en-US" sz="3200" baseline="-25000">
                <a:cs typeface="Arial" charset="0"/>
              </a:rPr>
              <a:t>2</a:t>
            </a:r>
            <a:r>
              <a:rPr lang="en-US" altLang="en-US" sz="3200">
                <a:cs typeface="Arial" charset="0"/>
              </a:rPr>
              <a:t> = mol Zn = mol của Fe.</a:t>
            </a:r>
          </a:p>
          <a:p>
            <a:pPr marL="342900" indent="-342900" eaLnBrk="1" hangingPunct="1"/>
            <a:r>
              <a:rPr lang="vi-VN" altLang="en-US" sz="3200">
                <a:cs typeface="Arial" charset="0"/>
              </a:rPr>
              <a:t>b. </a:t>
            </a:r>
            <a:r>
              <a:rPr lang="en-US" altLang="en-US" sz="3200">
                <a:cs typeface="Arial" charset="0"/>
              </a:rPr>
              <a:t>Tính mol H</a:t>
            </a:r>
            <a:r>
              <a:rPr lang="en-US" altLang="en-US" sz="3200" baseline="-25000">
                <a:cs typeface="Arial" charset="0"/>
              </a:rPr>
              <a:t>2</a:t>
            </a:r>
            <a:r>
              <a:rPr lang="en-US" altLang="en-US" sz="3200">
                <a:cs typeface="Arial" charset="0"/>
              </a:rPr>
              <a:t>. </a:t>
            </a:r>
            <a:endParaRPr lang="vi-VN" altLang="en-US" sz="3200">
              <a:cs typeface="Arial" charset="0"/>
            </a:endParaRP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Áp dụng Công thức tính khối lượng Zn, Fe(m)</a:t>
            </a:r>
          </a:p>
          <a:p>
            <a:pPr marL="342900" indent="-342900" eaLnBrk="1" hangingPunct="1"/>
            <a:r>
              <a:rPr lang="en-US" altLang="en-US" sz="4400" u="sng">
                <a:solidFill>
                  <a:srgbClr val="FF0000"/>
                </a:solidFill>
                <a:cs typeface="Arial" charset="0"/>
              </a:rPr>
              <a:t>Hướng dẫn bài 5 SGK trang 117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Dạng bài tập 2 số mol. 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Lưu ý: tìm mol các chất tham gia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So sánh tìm mol chất dư. Điền mol 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chất hết trước vào PTHH.</a:t>
            </a:r>
          </a:p>
          <a:p>
            <a:pPr marL="342900" indent="-342900" eaLnBrk="1" hangingPunct="1"/>
            <a:r>
              <a:rPr lang="en-US" altLang="en-US" sz="3200">
                <a:cs typeface="Arial" charset="0"/>
              </a:rPr>
              <a:t>Trả lời câu hỏi.</a:t>
            </a:r>
          </a:p>
        </p:txBody>
      </p:sp>
      <p:sp>
        <p:nvSpPr>
          <p:cNvPr id="21507" name="Slide Number Placeholder 2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2A78C1-5815-48F3-8775-504710124C4A}" type="slidenum">
              <a:rPr lang="en-US" sz="1400"/>
              <a:pPr algn="r" eaLnBrk="1" hangingPunct="1"/>
              <a:t>17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0" y="838200"/>
            <a:ext cx="69850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22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cs typeface="Arial" charset="0"/>
              </a:rPr>
              <a:t>I</a:t>
            </a:r>
            <a:r>
              <a:rPr lang="vi-VN" altLang="en-US" sz="3600" b="1" dirty="0" smtClean="0">
                <a:solidFill>
                  <a:srgbClr val="FF0000"/>
                </a:solidFill>
                <a:cs typeface="Arial" charset="0"/>
              </a:rPr>
              <a:t>. </a:t>
            </a:r>
            <a:r>
              <a:rPr lang="en-US" altLang="en-US" sz="3600" b="1" dirty="0" smtClean="0">
                <a:solidFill>
                  <a:srgbClr val="FF0000"/>
                </a:solidFill>
                <a:cs typeface="Arial" charset="0"/>
              </a:rPr>
              <a:t>ĐIỀU CHẾ KHÍ HIĐRO: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phòng</a:t>
            </a: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thí</a:t>
            </a: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nghiệm</a:t>
            </a:r>
            <a:endParaRPr lang="en-US" altLang="en-US" sz="3600" b="1" i="1" dirty="0" smtClean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2.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công</a:t>
            </a:r>
            <a:r>
              <a:rPr lang="en-US" altLang="en-US" sz="3600" b="1" i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3600" b="1" i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nghiệp</a:t>
            </a:r>
            <a:endParaRPr lang="en-US" altLang="en-US" sz="3600" b="1" i="1" dirty="0" smtClean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3600" b="1" dirty="0" smtClean="0">
                <a:solidFill>
                  <a:srgbClr val="FF0000"/>
                </a:solidFill>
                <a:cs typeface="Arial" charset="0"/>
              </a:rPr>
              <a:t>II</a:t>
            </a:r>
            <a:r>
              <a:rPr lang="vi-VN" altLang="en-US" sz="3600" b="1" dirty="0" smtClean="0">
                <a:solidFill>
                  <a:srgbClr val="FF0000"/>
                </a:solidFill>
                <a:cs typeface="Arial" charset="0"/>
              </a:rPr>
              <a:t>. </a:t>
            </a:r>
            <a:r>
              <a:rPr lang="en-US" altLang="en-US" sz="3600" b="1" dirty="0" smtClean="0">
                <a:solidFill>
                  <a:srgbClr val="FF0000"/>
                </a:solidFill>
                <a:cs typeface="Arial" charset="0"/>
              </a:rPr>
              <a:t>PHẢN ỨNG THẾ:</a:t>
            </a:r>
          </a:p>
        </p:txBody>
      </p:sp>
      <p:sp>
        <p:nvSpPr>
          <p:cNvPr id="6147" name="Slide Number Placeholder 2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9F98749-C48E-4C02-B651-89401D078BEC}" type="slidenum">
              <a:rPr lang="en-US" sz="1400"/>
              <a:pPr algn="r" eaLnBrk="1" hangingPunct="1"/>
              <a:t>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7010400" y="3276600"/>
            <a:ext cx="533400" cy="1752600"/>
            <a:chOff x="0" y="0"/>
            <a:chExt cx="2160" cy="6800"/>
          </a:xfrm>
        </p:grpSpPr>
        <p:sp>
          <p:nvSpPr>
            <p:cNvPr id="7285" name="y19Line 11"/>
            <p:cNvSpPr>
              <a:spLocks noChangeShapeType="1"/>
            </p:cNvSpPr>
            <p:nvPr/>
          </p:nvSpPr>
          <p:spPr bwMode="auto">
            <a:xfrm>
              <a:off x="0" y="0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y19Line 12"/>
            <p:cNvSpPr>
              <a:spLocks noChangeShapeType="1"/>
            </p:cNvSpPr>
            <p:nvPr/>
          </p:nvSpPr>
          <p:spPr bwMode="auto">
            <a:xfrm>
              <a:off x="0" y="0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y19Line 13"/>
            <p:cNvSpPr>
              <a:spLocks noChangeShapeType="1"/>
            </p:cNvSpPr>
            <p:nvPr/>
          </p:nvSpPr>
          <p:spPr bwMode="auto">
            <a:xfrm flipH="1">
              <a:off x="1980" y="0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8" name="y19Line 14"/>
            <p:cNvSpPr>
              <a:spLocks noChangeShapeType="1"/>
            </p:cNvSpPr>
            <p:nvPr/>
          </p:nvSpPr>
          <p:spPr bwMode="auto">
            <a:xfrm>
              <a:off x="180" y="156"/>
              <a:ext cx="0" cy="5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y19Line 15"/>
            <p:cNvSpPr>
              <a:spLocks noChangeShapeType="1"/>
            </p:cNvSpPr>
            <p:nvPr/>
          </p:nvSpPr>
          <p:spPr bwMode="auto">
            <a:xfrm>
              <a:off x="1980" y="156"/>
              <a:ext cx="0" cy="5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y19Line 16"/>
            <p:cNvSpPr>
              <a:spLocks noChangeShapeType="1"/>
            </p:cNvSpPr>
            <p:nvPr/>
          </p:nvSpPr>
          <p:spPr bwMode="auto">
            <a:xfrm>
              <a:off x="360" y="156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y19Line 17"/>
            <p:cNvSpPr>
              <a:spLocks noChangeShapeType="1"/>
            </p:cNvSpPr>
            <p:nvPr/>
          </p:nvSpPr>
          <p:spPr bwMode="auto">
            <a:xfrm>
              <a:off x="1800" y="156"/>
              <a:ext cx="0" cy="56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2" name="y19Line 18"/>
            <p:cNvSpPr>
              <a:spLocks noChangeShapeType="1"/>
            </p:cNvSpPr>
            <p:nvPr/>
          </p:nvSpPr>
          <p:spPr bwMode="auto">
            <a:xfrm>
              <a:off x="1688" y="467"/>
              <a:ext cx="0" cy="3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y19Freeform 19"/>
            <p:cNvSpPr>
              <a:spLocks/>
            </p:cNvSpPr>
            <p:nvPr/>
          </p:nvSpPr>
          <p:spPr bwMode="auto">
            <a:xfrm>
              <a:off x="1800" y="0"/>
              <a:ext cx="180" cy="156"/>
            </a:xfrm>
            <a:custGeom>
              <a:avLst/>
              <a:gdLst>
                <a:gd name="T0" fmla="*/ 0 w 180"/>
                <a:gd name="T1" fmla="*/ 156 h 156"/>
                <a:gd name="T2" fmla="*/ 180 w 180"/>
                <a:gd name="T3" fmla="*/ 0 h 156"/>
                <a:gd name="T4" fmla="*/ 0 60000 65536"/>
                <a:gd name="T5" fmla="*/ 0 60000 65536"/>
                <a:gd name="T6" fmla="*/ 0 w 180"/>
                <a:gd name="T7" fmla="*/ 0 h 156"/>
                <a:gd name="T8" fmla="*/ 180 w 180"/>
                <a:gd name="T9" fmla="*/ 156 h 1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0" h="156">
                  <a:moveTo>
                    <a:pt x="0" y="156"/>
                  </a:moveTo>
                  <a:cubicBezTo>
                    <a:pt x="0" y="156"/>
                    <a:pt x="90" y="78"/>
                    <a:pt x="180" y="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y19Freeform 20"/>
            <p:cNvSpPr>
              <a:spLocks/>
            </p:cNvSpPr>
            <p:nvPr/>
          </p:nvSpPr>
          <p:spPr bwMode="auto">
            <a:xfrm>
              <a:off x="1688" y="0"/>
              <a:ext cx="180" cy="156"/>
            </a:xfrm>
            <a:custGeom>
              <a:avLst/>
              <a:gdLst>
                <a:gd name="T0" fmla="*/ 0 w 180"/>
                <a:gd name="T1" fmla="*/ 156 h 156"/>
                <a:gd name="T2" fmla="*/ 180 w 180"/>
                <a:gd name="T3" fmla="*/ 0 h 156"/>
                <a:gd name="T4" fmla="*/ 0 60000 65536"/>
                <a:gd name="T5" fmla="*/ 0 60000 65536"/>
                <a:gd name="T6" fmla="*/ 0 w 180"/>
                <a:gd name="T7" fmla="*/ 0 h 156"/>
                <a:gd name="T8" fmla="*/ 180 w 180"/>
                <a:gd name="T9" fmla="*/ 156 h 1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80" h="156">
                  <a:moveTo>
                    <a:pt x="0" y="156"/>
                  </a:moveTo>
                  <a:cubicBezTo>
                    <a:pt x="0" y="156"/>
                    <a:pt x="90" y="78"/>
                    <a:pt x="180" y="0"/>
                  </a:cubicBezTo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y19Arc 21"/>
            <p:cNvSpPr>
              <a:spLocks/>
            </p:cNvSpPr>
            <p:nvPr/>
          </p:nvSpPr>
          <p:spPr bwMode="auto">
            <a:xfrm flipH="1">
              <a:off x="181" y="5921"/>
              <a:ext cx="1802" cy="879"/>
            </a:xfrm>
            <a:custGeom>
              <a:avLst/>
              <a:gdLst>
                <a:gd name="T0" fmla="*/ 0 w 43200"/>
                <a:gd name="T1" fmla="*/ 0 h 24658"/>
                <a:gd name="T2" fmla="*/ 0 w 43200"/>
                <a:gd name="T3" fmla="*/ 0 h 24658"/>
                <a:gd name="T4" fmla="*/ 0 w 43200"/>
                <a:gd name="T5" fmla="*/ 0 h 24658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658"/>
                <a:gd name="T11" fmla="*/ 43200 w 43200"/>
                <a:gd name="T12" fmla="*/ 24658 h 246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658" fill="none" extrusionOk="0">
                  <a:moveTo>
                    <a:pt x="43008" y="186"/>
                  </a:moveTo>
                  <a:cubicBezTo>
                    <a:pt x="43135" y="1138"/>
                    <a:pt x="43200" y="2097"/>
                    <a:pt x="43200" y="3058"/>
                  </a:cubicBezTo>
                  <a:cubicBezTo>
                    <a:pt x="43200" y="14987"/>
                    <a:pt x="33529" y="24658"/>
                    <a:pt x="21600" y="24658"/>
                  </a:cubicBezTo>
                  <a:cubicBezTo>
                    <a:pt x="9670" y="24658"/>
                    <a:pt x="0" y="14987"/>
                    <a:pt x="0" y="3058"/>
                  </a:cubicBezTo>
                  <a:cubicBezTo>
                    <a:pt x="-1" y="2034"/>
                    <a:pt x="72" y="1012"/>
                    <a:pt x="217" y="-1"/>
                  </a:cubicBezTo>
                </a:path>
                <a:path w="43200" h="24658" stroke="0" extrusionOk="0">
                  <a:moveTo>
                    <a:pt x="43008" y="186"/>
                  </a:moveTo>
                  <a:cubicBezTo>
                    <a:pt x="43135" y="1138"/>
                    <a:pt x="43200" y="2097"/>
                    <a:pt x="43200" y="3058"/>
                  </a:cubicBezTo>
                  <a:cubicBezTo>
                    <a:pt x="43200" y="14987"/>
                    <a:pt x="33529" y="24658"/>
                    <a:pt x="21600" y="24658"/>
                  </a:cubicBezTo>
                  <a:cubicBezTo>
                    <a:pt x="9670" y="24658"/>
                    <a:pt x="0" y="14987"/>
                    <a:pt x="0" y="3058"/>
                  </a:cubicBezTo>
                  <a:cubicBezTo>
                    <a:pt x="-1" y="2034"/>
                    <a:pt x="72" y="1012"/>
                    <a:pt x="217" y="-1"/>
                  </a:cubicBezTo>
                  <a:lnTo>
                    <a:pt x="21600" y="3058"/>
                  </a:lnTo>
                  <a:lnTo>
                    <a:pt x="43008" y="186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96" name="y19Arc 22"/>
            <p:cNvSpPr>
              <a:spLocks/>
            </p:cNvSpPr>
            <p:nvPr/>
          </p:nvSpPr>
          <p:spPr bwMode="auto">
            <a:xfrm flipH="1" flipV="1">
              <a:off x="909" y="5823"/>
              <a:ext cx="896" cy="817"/>
            </a:xfrm>
            <a:custGeom>
              <a:avLst/>
              <a:gdLst>
                <a:gd name="T0" fmla="*/ 0 w 21369"/>
                <a:gd name="T1" fmla="*/ 0 h 21392"/>
                <a:gd name="T2" fmla="*/ 0 w 21369"/>
                <a:gd name="T3" fmla="*/ 0 h 21392"/>
                <a:gd name="T4" fmla="*/ 0 w 21369"/>
                <a:gd name="T5" fmla="*/ 0 h 21392"/>
                <a:gd name="T6" fmla="*/ 0 60000 65536"/>
                <a:gd name="T7" fmla="*/ 0 60000 65536"/>
                <a:gd name="T8" fmla="*/ 0 60000 65536"/>
                <a:gd name="T9" fmla="*/ 0 w 21369"/>
                <a:gd name="T10" fmla="*/ 0 h 21392"/>
                <a:gd name="T11" fmla="*/ 21369 w 21369"/>
                <a:gd name="T12" fmla="*/ 21392 h 21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69" h="21392" fill="none" extrusionOk="0">
                  <a:moveTo>
                    <a:pt x="-1" y="18242"/>
                  </a:moveTo>
                  <a:cubicBezTo>
                    <a:pt x="1397" y="8756"/>
                    <a:pt x="8882" y="1327"/>
                    <a:pt x="18378" y="-1"/>
                  </a:cubicBezTo>
                </a:path>
                <a:path w="21369" h="21392" stroke="0" extrusionOk="0">
                  <a:moveTo>
                    <a:pt x="-1" y="18242"/>
                  </a:moveTo>
                  <a:cubicBezTo>
                    <a:pt x="1397" y="8756"/>
                    <a:pt x="8882" y="1327"/>
                    <a:pt x="18378" y="-1"/>
                  </a:cubicBezTo>
                  <a:lnTo>
                    <a:pt x="21369" y="21392"/>
                  </a:lnTo>
                  <a:lnTo>
                    <a:pt x="-1" y="18242"/>
                  </a:lnTo>
                  <a:close/>
                </a:path>
              </a:pathLst>
            </a:custGeom>
            <a:noFill/>
            <a:ln w="9525" cmpd="sng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4419600" y="3124200"/>
            <a:ext cx="1600200" cy="457200"/>
            <a:chOff x="0" y="0"/>
            <a:chExt cx="1008" cy="288"/>
          </a:xfrm>
        </p:grpSpPr>
        <p:sp>
          <p:nvSpPr>
            <p:cNvPr id="7283" name="AutoShape 20"/>
            <p:cNvSpPr>
              <a:spLocks noChangeArrowheads="1"/>
            </p:cNvSpPr>
            <p:nvPr/>
          </p:nvSpPr>
          <p:spPr bwMode="auto">
            <a:xfrm>
              <a:off x="0" y="0"/>
              <a:ext cx="1008" cy="288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7284" name="Rectangle 21"/>
            <p:cNvSpPr>
              <a:spLocks noChangeArrowheads="1"/>
            </p:cNvSpPr>
            <p:nvPr/>
          </p:nvSpPr>
          <p:spPr bwMode="auto">
            <a:xfrm>
              <a:off x="22" y="109"/>
              <a:ext cx="912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rgbClr val="660033"/>
                  </a:solidFill>
                  <a:cs typeface="Arial" charset="0"/>
                </a:rPr>
                <a:t>Que diêm</a:t>
              </a:r>
            </a:p>
          </p:txBody>
        </p:sp>
      </p:grpSp>
      <p:grpSp>
        <p:nvGrpSpPr>
          <p:cNvPr id="7172" name="Group 18"/>
          <p:cNvGrpSpPr>
            <a:grpSpLocks/>
          </p:cNvGrpSpPr>
          <p:nvPr/>
        </p:nvGrpSpPr>
        <p:grpSpPr bwMode="auto">
          <a:xfrm>
            <a:off x="2209800" y="3886200"/>
            <a:ext cx="1066800" cy="1981200"/>
            <a:chOff x="0" y="0"/>
            <a:chExt cx="528" cy="1056"/>
          </a:xfrm>
        </p:grpSpPr>
        <p:grpSp>
          <p:nvGrpSpPr>
            <p:cNvPr id="7253" name="Group 19"/>
            <p:cNvGrpSpPr>
              <a:grpSpLocks/>
            </p:cNvGrpSpPr>
            <p:nvPr/>
          </p:nvGrpSpPr>
          <p:grpSpPr bwMode="auto">
            <a:xfrm>
              <a:off x="0" y="0"/>
              <a:ext cx="528" cy="1056"/>
              <a:chOff x="0" y="0"/>
              <a:chExt cx="795" cy="1739"/>
            </a:xfrm>
          </p:grpSpPr>
          <p:grpSp>
            <p:nvGrpSpPr>
              <p:cNvPr id="7276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795" cy="1739"/>
                <a:chOff x="0" y="0"/>
                <a:chExt cx="795" cy="1739"/>
              </a:xfrm>
            </p:grpSpPr>
            <p:grpSp>
              <p:nvGrpSpPr>
                <p:cNvPr id="7278" name="Group 2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795" cy="1739"/>
                  <a:chOff x="0" y="0"/>
                  <a:chExt cx="795" cy="1739"/>
                </a:xfrm>
              </p:grpSpPr>
              <p:sp>
                <p:nvSpPr>
                  <p:cNvPr id="7281" name="AutoShap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77"/>
                    <a:ext cx="795" cy="1362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/>
                  </a:p>
                </p:txBody>
              </p:sp>
              <p:sp>
                <p:nvSpPr>
                  <p:cNvPr id="7282" name="Freeform 27"/>
                  <p:cNvSpPr>
                    <a:spLocks/>
                  </p:cNvSpPr>
                  <p:nvPr/>
                </p:nvSpPr>
                <p:spPr bwMode="auto">
                  <a:xfrm>
                    <a:off x="82" y="0"/>
                    <a:ext cx="631" cy="396"/>
                  </a:xfrm>
                  <a:custGeom>
                    <a:avLst/>
                    <a:gdLst>
                      <a:gd name="T0" fmla="*/ 0 w 1800"/>
                      <a:gd name="T1" fmla="*/ 46 h 680"/>
                      <a:gd name="T2" fmla="*/ 2 w 1800"/>
                      <a:gd name="T3" fmla="*/ 34 h 680"/>
                      <a:gd name="T4" fmla="*/ 2 w 1800"/>
                      <a:gd name="T5" fmla="*/ 0 h 680"/>
                      <a:gd name="T6" fmla="*/ 7 w 1800"/>
                      <a:gd name="T7" fmla="*/ 0 h 680"/>
                      <a:gd name="T8" fmla="*/ 7 w 1800"/>
                      <a:gd name="T9" fmla="*/ 34 h 680"/>
                      <a:gd name="T10" fmla="*/ 9 w 1800"/>
                      <a:gd name="T11" fmla="*/ 46 h 68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800"/>
                      <a:gd name="T19" fmla="*/ 0 h 680"/>
                      <a:gd name="T20" fmla="*/ 1800 w 1800"/>
                      <a:gd name="T21" fmla="*/ 680 h 680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800" h="680">
                        <a:moveTo>
                          <a:pt x="0" y="680"/>
                        </a:moveTo>
                        <a:lnTo>
                          <a:pt x="500" y="520"/>
                        </a:lnTo>
                        <a:lnTo>
                          <a:pt x="500" y="0"/>
                        </a:lnTo>
                        <a:lnTo>
                          <a:pt x="1300" y="0"/>
                        </a:lnTo>
                        <a:lnTo>
                          <a:pt x="1300" y="520"/>
                        </a:lnTo>
                        <a:lnTo>
                          <a:pt x="1800" y="680"/>
                        </a:lnTo>
                      </a:path>
                    </a:pathLst>
                  </a:custGeom>
                  <a:solidFill>
                    <a:srgbClr val="FFFFFF"/>
                  </a:solidFill>
                  <a:ln w="9525" cmpd="sng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79" name="Rectangle 28" descr="深色横线"/>
                <p:cNvSpPr>
                  <a:spLocks noChangeArrowheads="1"/>
                </p:cNvSpPr>
                <p:nvPr/>
              </p:nvSpPr>
              <p:spPr bwMode="auto">
                <a:xfrm>
                  <a:off x="0" y="780"/>
                  <a:ext cx="180" cy="646"/>
                </a:xfrm>
                <a:prstGeom prst="rect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80" name="AutoShape 29"/>
                <p:cNvSpPr>
                  <a:spLocks noChangeArrowheads="1"/>
                </p:cNvSpPr>
                <p:nvPr/>
              </p:nvSpPr>
              <p:spPr bwMode="auto">
                <a:xfrm>
                  <a:off x="220" y="0"/>
                  <a:ext cx="365" cy="91"/>
                </a:xfrm>
                <a:prstGeom prst="flowChartTerminator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7277" name="Rectangle 30" descr="浅色竖线"/>
              <p:cNvSpPr>
                <a:spLocks noChangeArrowheads="1"/>
              </p:cNvSpPr>
              <p:nvPr/>
            </p:nvSpPr>
            <p:spPr bwMode="auto">
              <a:xfrm>
                <a:off x="200" y="0"/>
                <a:ext cx="400" cy="173"/>
              </a:xfrm>
              <a:prstGeom prst="rect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</p:grpSp>
        <p:grpSp>
          <p:nvGrpSpPr>
            <p:cNvPr id="7254" name="Group 27"/>
            <p:cNvGrpSpPr>
              <a:grpSpLocks/>
            </p:cNvGrpSpPr>
            <p:nvPr/>
          </p:nvGrpSpPr>
          <p:grpSpPr bwMode="auto">
            <a:xfrm>
              <a:off x="48" y="816"/>
              <a:ext cx="432" cy="192"/>
              <a:chOff x="0" y="0"/>
              <a:chExt cx="432" cy="192"/>
            </a:xfrm>
          </p:grpSpPr>
          <p:grpSp>
            <p:nvGrpSpPr>
              <p:cNvPr id="7266" name="Group 28"/>
              <p:cNvGrpSpPr>
                <a:grpSpLocks/>
              </p:cNvGrpSpPr>
              <p:nvPr/>
            </p:nvGrpSpPr>
            <p:grpSpPr bwMode="auto">
              <a:xfrm>
                <a:off x="0" y="0"/>
                <a:ext cx="240" cy="192"/>
                <a:chOff x="0" y="0"/>
                <a:chExt cx="240" cy="192"/>
              </a:xfrm>
            </p:grpSpPr>
            <p:sp>
              <p:nvSpPr>
                <p:cNvPr id="7272" name="Oval 33"/>
                <p:cNvSpPr>
                  <a:spLocks noChangeArrowheads="1"/>
                </p:cNvSpPr>
                <p:nvPr/>
              </p:nvSpPr>
              <p:spPr bwMode="auto">
                <a:xfrm>
                  <a:off x="0" y="48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73" name="Oval 34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74" name="Oval 35"/>
                <p:cNvSpPr>
                  <a:spLocks noChangeArrowheads="1"/>
                </p:cNvSpPr>
                <p:nvPr/>
              </p:nvSpPr>
              <p:spPr bwMode="auto">
                <a:xfrm>
                  <a:off x="96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75" name="Oval 36"/>
                <p:cNvSpPr>
                  <a:spLocks noChangeArrowheads="1"/>
                </p:cNvSpPr>
                <p:nvPr/>
              </p:nvSpPr>
              <p:spPr bwMode="auto">
                <a:xfrm>
                  <a:off x="96" y="0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7267" name="Group 33"/>
              <p:cNvGrpSpPr>
                <a:grpSpLocks/>
              </p:cNvGrpSpPr>
              <p:nvPr/>
            </p:nvGrpSpPr>
            <p:grpSpPr bwMode="auto">
              <a:xfrm>
                <a:off x="192" y="0"/>
                <a:ext cx="240" cy="192"/>
                <a:chOff x="0" y="0"/>
                <a:chExt cx="240" cy="192"/>
              </a:xfrm>
            </p:grpSpPr>
            <p:sp>
              <p:nvSpPr>
                <p:cNvPr id="7268" name="Oval 38"/>
                <p:cNvSpPr>
                  <a:spLocks noChangeArrowheads="1"/>
                </p:cNvSpPr>
                <p:nvPr/>
              </p:nvSpPr>
              <p:spPr bwMode="auto">
                <a:xfrm>
                  <a:off x="0" y="48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9" name="Oval 39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70" name="Oval 40"/>
                <p:cNvSpPr>
                  <a:spLocks noChangeArrowheads="1"/>
                </p:cNvSpPr>
                <p:nvPr/>
              </p:nvSpPr>
              <p:spPr bwMode="auto">
                <a:xfrm>
                  <a:off x="96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71" name="Oval 41"/>
                <p:cNvSpPr>
                  <a:spLocks noChangeArrowheads="1"/>
                </p:cNvSpPr>
                <p:nvPr/>
              </p:nvSpPr>
              <p:spPr bwMode="auto">
                <a:xfrm>
                  <a:off x="96" y="0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</p:grpSp>
        </p:grpSp>
        <p:grpSp>
          <p:nvGrpSpPr>
            <p:cNvPr id="7255" name="Group 38"/>
            <p:cNvGrpSpPr>
              <a:grpSpLocks/>
            </p:cNvGrpSpPr>
            <p:nvPr/>
          </p:nvGrpSpPr>
          <p:grpSpPr bwMode="auto">
            <a:xfrm>
              <a:off x="48" y="624"/>
              <a:ext cx="432" cy="192"/>
              <a:chOff x="0" y="0"/>
              <a:chExt cx="432" cy="192"/>
            </a:xfrm>
          </p:grpSpPr>
          <p:grpSp>
            <p:nvGrpSpPr>
              <p:cNvPr id="7256" name="Group 39"/>
              <p:cNvGrpSpPr>
                <a:grpSpLocks/>
              </p:cNvGrpSpPr>
              <p:nvPr/>
            </p:nvGrpSpPr>
            <p:grpSpPr bwMode="auto">
              <a:xfrm>
                <a:off x="0" y="0"/>
                <a:ext cx="240" cy="192"/>
                <a:chOff x="0" y="0"/>
                <a:chExt cx="240" cy="192"/>
              </a:xfrm>
            </p:grpSpPr>
            <p:sp>
              <p:nvSpPr>
                <p:cNvPr id="7262" name="Oval 44"/>
                <p:cNvSpPr>
                  <a:spLocks noChangeArrowheads="1"/>
                </p:cNvSpPr>
                <p:nvPr/>
              </p:nvSpPr>
              <p:spPr bwMode="auto">
                <a:xfrm>
                  <a:off x="0" y="48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3" name="Oval 45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4" name="Oval 46"/>
                <p:cNvSpPr>
                  <a:spLocks noChangeArrowheads="1"/>
                </p:cNvSpPr>
                <p:nvPr/>
              </p:nvSpPr>
              <p:spPr bwMode="auto">
                <a:xfrm>
                  <a:off x="96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5" name="Oval 47"/>
                <p:cNvSpPr>
                  <a:spLocks noChangeArrowheads="1"/>
                </p:cNvSpPr>
                <p:nvPr/>
              </p:nvSpPr>
              <p:spPr bwMode="auto">
                <a:xfrm>
                  <a:off x="96" y="0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</p:grpSp>
          <p:grpSp>
            <p:nvGrpSpPr>
              <p:cNvPr id="7257" name="Group 44"/>
              <p:cNvGrpSpPr>
                <a:grpSpLocks/>
              </p:cNvGrpSpPr>
              <p:nvPr/>
            </p:nvGrpSpPr>
            <p:grpSpPr bwMode="auto">
              <a:xfrm>
                <a:off x="192" y="0"/>
                <a:ext cx="240" cy="192"/>
                <a:chOff x="0" y="0"/>
                <a:chExt cx="240" cy="192"/>
              </a:xfrm>
            </p:grpSpPr>
            <p:sp>
              <p:nvSpPr>
                <p:cNvPr id="7258" name="Oval 49"/>
                <p:cNvSpPr>
                  <a:spLocks noChangeArrowheads="1"/>
                </p:cNvSpPr>
                <p:nvPr/>
              </p:nvSpPr>
              <p:spPr bwMode="auto">
                <a:xfrm>
                  <a:off x="0" y="48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59" name="Oval 50"/>
                <p:cNvSpPr>
                  <a:spLocks noChangeArrowheads="1"/>
                </p:cNvSpPr>
                <p:nvPr/>
              </p:nvSpPr>
              <p:spPr bwMode="auto">
                <a:xfrm>
                  <a:off x="0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0" name="Oval 51"/>
                <p:cNvSpPr>
                  <a:spLocks noChangeArrowheads="1"/>
                </p:cNvSpPr>
                <p:nvPr/>
              </p:nvSpPr>
              <p:spPr bwMode="auto">
                <a:xfrm>
                  <a:off x="96" y="96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61" name="Oval 52"/>
                <p:cNvSpPr>
                  <a:spLocks noChangeArrowheads="1"/>
                </p:cNvSpPr>
                <p:nvPr/>
              </p:nvSpPr>
              <p:spPr bwMode="auto">
                <a:xfrm>
                  <a:off x="96" y="0"/>
                  <a:ext cx="144" cy="9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/>
                </a:p>
              </p:txBody>
            </p:sp>
          </p:grpSp>
        </p:grpSp>
      </p:grpSp>
      <p:grpSp>
        <p:nvGrpSpPr>
          <p:cNvPr id="7173" name="Group 49"/>
          <p:cNvGrpSpPr>
            <a:grpSpLocks/>
          </p:cNvGrpSpPr>
          <p:nvPr/>
        </p:nvGrpSpPr>
        <p:grpSpPr bwMode="auto">
          <a:xfrm>
            <a:off x="381000" y="3581400"/>
            <a:ext cx="1219200" cy="2209800"/>
            <a:chOff x="0" y="0"/>
            <a:chExt cx="795" cy="1739"/>
          </a:xfrm>
        </p:grpSpPr>
        <p:grpSp>
          <p:nvGrpSpPr>
            <p:cNvPr id="7246" name="Group 50"/>
            <p:cNvGrpSpPr>
              <a:grpSpLocks/>
            </p:cNvGrpSpPr>
            <p:nvPr/>
          </p:nvGrpSpPr>
          <p:grpSpPr bwMode="auto">
            <a:xfrm>
              <a:off x="0" y="0"/>
              <a:ext cx="795" cy="1739"/>
              <a:chOff x="0" y="0"/>
              <a:chExt cx="795" cy="1739"/>
            </a:xfrm>
          </p:grpSpPr>
          <p:grpSp>
            <p:nvGrpSpPr>
              <p:cNvPr id="7248" name="Group 51"/>
              <p:cNvGrpSpPr>
                <a:grpSpLocks/>
              </p:cNvGrpSpPr>
              <p:nvPr/>
            </p:nvGrpSpPr>
            <p:grpSpPr bwMode="auto">
              <a:xfrm>
                <a:off x="0" y="0"/>
                <a:ext cx="795" cy="1739"/>
                <a:chOff x="0" y="0"/>
                <a:chExt cx="795" cy="1739"/>
              </a:xfrm>
            </p:grpSpPr>
            <p:sp>
              <p:nvSpPr>
                <p:cNvPr id="7251" name="AutoShape 56"/>
                <p:cNvSpPr>
                  <a:spLocks noChangeArrowheads="1"/>
                </p:cNvSpPr>
                <p:nvPr/>
              </p:nvSpPr>
              <p:spPr bwMode="auto">
                <a:xfrm>
                  <a:off x="0" y="377"/>
                  <a:ext cx="795" cy="13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52" name="Freeform 57"/>
                <p:cNvSpPr>
                  <a:spLocks/>
                </p:cNvSpPr>
                <p:nvPr/>
              </p:nvSpPr>
              <p:spPr bwMode="auto">
                <a:xfrm>
                  <a:off x="82" y="0"/>
                  <a:ext cx="631" cy="396"/>
                </a:xfrm>
                <a:custGeom>
                  <a:avLst/>
                  <a:gdLst>
                    <a:gd name="T0" fmla="*/ 0 w 1800"/>
                    <a:gd name="T1" fmla="*/ 46 h 680"/>
                    <a:gd name="T2" fmla="*/ 2 w 1800"/>
                    <a:gd name="T3" fmla="*/ 34 h 680"/>
                    <a:gd name="T4" fmla="*/ 2 w 1800"/>
                    <a:gd name="T5" fmla="*/ 0 h 680"/>
                    <a:gd name="T6" fmla="*/ 7 w 1800"/>
                    <a:gd name="T7" fmla="*/ 0 h 680"/>
                    <a:gd name="T8" fmla="*/ 7 w 1800"/>
                    <a:gd name="T9" fmla="*/ 34 h 680"/>
                    <a:gd name="T10" fmla="*/ 9 w 1800"/>
                    <a:gd name="T11" fmla="*/ 46 h 6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00"/>
                    <a:gd name="T19" fmla="*/ 0 h 680"/>
                    <a:gd name="T20" fmla="*/ 1800 w 1800"/>
                    <a:gd name="T21" fmla="*/ 680 h 6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00" h="680">
                      <a:moveTo>
                        <a:pt x="0" y="680"/>
                      </a:moveTo>
                      <a:lnTo>
                        <a:pt x="500" y="520"/>
                      </a:lnTo>
                      <a:lnTo>
                        <a:pt x="500" y="0"/>
                      </a:lnTo>
                      <a:lnTo>
                        <a:pt x="1300" y="0"/>
                      </a:lnTo>
                      <a:lnTo>
                        <a:pt x="1300" y="520"/>
                      </a:lnTo>
                      <a:lnTo>
                        <a:pt x="1800" y="680"/>
                      </a:lnTo>
                    </a:path>
                  </a:pathLst>
                </a:custGeom>
                <a:solidFill>
                  <a:srgbClr val="FFFF99"/>
                </a:solidFill>
                <a:ln w="9525" cmpd="sng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49" name="Rectangle 58"/>
              <p:cNvSpPr>
                <a:spLocks noChangeArrowheads="1"/>
              </p:cNvSpPr>
              <p:nvPr/>
            </p:nvSpPr>
            <p:spPr bwMode="auto">
              <a:xfrm>
                <a:off x="0" y="780"/>
                <a:ext cx="180" cy="64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7250" name="AutoShape 59"/>
              <p:cNvSpPr>
                <a:spLocks noChangeArrowheads="1"/>
              </p:cNvSpPr>
              <p:nvPr/>
            </p:nvSpPr>
            <p:spPr bwMode="auto">
              <a:xfrm>
                <a:off x="220" y="0"/>
                <a:ext cx="365" cy="91"/>
              </a:xfrm>
              <a:prstGeom prst="flowChartTerminator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7247" name="Rectangle 60"/>
            <p:cNvSpPr>
              <a:spLocks noChangeArrowheads="1"/>
            </p:cNvSpPr>
            <p:nvPr/>
          </p:nvSpPr>
          <p:spPr bwMode="auto">
            <a:xfrm>
              <a:off x="200" y="0"/>
              <a:ext cx="400" cy="17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7174" name="Rectangle 66"/>
          <p:cNvSpPr>
            <a:spLocks noChangeArrowheads="1"/>
          </p:cNvSpPr>
          <p:nvPr/>
        </p:nvSpPr>
        <p:spPr bwMode="auto">
          <a:xfrm rot="-5066821">
            <a:off x="4334669" y="4199731"/>
            <a:ext cx="927100" cy="1062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endParaRPr lang="en-US"/>
          </a:p>
        </p:txBody>
      </p:sp>
      <p:pic>
        <p:nvPicPr>
          <p:cNvPr id="7175" name="Picture 68" descr="feu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03725"/>
            <a:ext cx="431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6" name="Group 59"/>
          <p:cNvGrpSpPr>
            <a:grpSpLocks/>
          </p:cNvGrpSpPr>
          <p:nvPr/>
        </p:nvGrpSpPr>
        <p:grpSpPr bwMode="auto">
          <a:xfrm>
            <a:off x="5791200" y="5181600"/>
            <a:ext cx="609600" cy="533400"/>
            <a:chOff x="0" y="0"/>
            <a:chExt cx="4320" cy="5148"/>
          </a:xfrm>
        </p:grpSpPr>
        <p:sp>
          <p:nvSpPr>
            <p:cNvPr id="7217" name="hx30Oval 20"/>
            <p:cNvSpPr>
              <a:spLocks noChangeArrowheads="1"/>
            </p:cNvSpPr>
            <p:nvPr/>
          </p:nvSpPr>
          <p:spPr bwMode="auto">
            <a:xfrm>
              <a:off x="1800" y="156"/>
              <a:ext cx="720" cy="1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7218" name="hx30Rectangle 21"/>
            <p:cNvSpPr>
              <a:spLocks noChangeArrowheads="1"/>
            </p:cNvSpPr>
            <p:nvPr/>
          </p:nvSpPr>
          <p:spPr bwMode="auto">
            <a:xfrm>
              <a:off x="1980" y="0"/>
              <a:ext cx="360" cy="156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7219" name="hx30Line 22"/>
            <p:cNvSpPr>
              <a:spLocks noChangeShapeType="1"/>
            </p:cNvSpPr>
            <p:nvPr/>
          </p:nvSpPr>
          <p:spPr bwMode="auto">
            <a:xfrm>
              <a:off x="1620" y="312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hx30Line 23"/>
            <p:cNvSpPr>
              <a:spLocks noChangeShapeType="1"/>
            </p:cNvSpPr>
            <p:nvPr/>
          </p:nvSpPr>
          <p:spPr bwMode="auto">
            <a:xfrm>
              <a:off x="1620" y="312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hx30Line 24"/>
            <p:cNvSpPr>
              <a:spLocks noChangeShapeType="1"/>
            </p:cNvSpPr>
            <p:nvPr/>
          </p:nvSpPr>
          <p:spPr bwMode="auto">
            <a:xfrm>
              <a:off x="2700" y="312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hx30Line 25"/>
            <p:cNvSpPr>
              <a:spLocks noChangeShapeType="1"/>
            </p:cNvSpPr>
            <p:nvPr/>
          </p:nvSpPr>
          <p:spPr bwMode="auto">
            <a:xfrm>
              <a:off x="1440" y="468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hx30Line 26"/>
            <p:cNvSpPr>
              <a:spLocks noChangeShapeType="1"/>
            </p:cNvSpPr>
            <p:nvPr/>
          </p:nvSpPr>
          <p:spPr bwMode="auto">
            <a:xfrm>
              <a:off x="1440" y="468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hx30Line 27"/>
            <p:cNvSpPr>
              <a:spLocks noChangeShapeType="1"/>
            </p:cNvSpPr>
            <p:nvPr/>
          </p:nvSpPr>
          <p:spPr bwMode="auto">
            <a:xfrm>
              <a:off x="2880" y="468"/>
              <a:ext cx="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hx30Line 28"/>
            <p:cNvSpPr>
              <a:spLocks noChangeShapeType="1"/>
            </p:cNvSpPr>
            <p:nvPr/>
          </p:nvSpPr>
          <p:spPr bwMode="auto">
            <a:xfrm>
              <a:off x="1440" y="624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hx30Line 29"/>
            <p:cNvSpPr>
              <a:spLocks noChangeShapeType="1"/>
            </p:cNvSpPr>
            <p:nvPr/>
          </p:nvSpPr>
          <p:spPr bwMode="auto">
            <a:xfrm>
              <a:off x="1620" y="624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hx30Line 30"/>
            <p:cNvSpPr>
              <a:spLocks noChangeShapeType="1"/>
            </p:cNvSpPr>
            <p:nvPr/>
          </p:nvSpPr>
          <p:spPr bwMode="auto">
            <a:xfrm>
              <a:off x="2700" y="624"/>
              <a:ext cx="0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hx30Line 31"/>
            <p:cNvSpPr>
              <a:spLocks noChangeShapeType="1"/>
            </p:cNvSpPr>
            <p:nvPr/>
          </p:nvSpPr>
          <p:spPr bwMode="auto">
            <a:xfrm flipH="1">
              <a:off x="1440" y="1248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hx30Line 32"/>
            <p:cNvSpPr>
              <a:spLocks noChangeShapeType="1"/>
            </p:cNvSpPr>
            <p:nvPr/>
          </p:nvSpPr>
          <p:spPr bwMode="auto">
            <a:xfrm>
              <a:off x="2700" y="1248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hx30Line 33"/>
            <p:cNvSpPr>
              <a:spLocks noChangeShapeType="1"/>
            </p:cNvSpPr>
            <p:nvPr/>
          </p:nvSpPr>
          <p:spPr bwMode="auto">
            <a:xfrm flipH="1">
              <a:off x="180" y="1404"/>
              <a:ext cx="1260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hx30Line 34"/>
            <p:cNvSpPr>
              <a:spLocks noChangeShapeType="1"/>
            </p:cNvSpPr>
            <p:nvPr/>
          </p:nvSpPr>
          <p:spPr bwMode="auto">
            <a:xfrm>
              <a:off x="2880" y="1404"/>
              <a:ext cx="1260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hx30Line 35"/>
            <p:cNvSpPr>
              <a:spLocks noChangeShapeType="1"/>
            </p:cNvSpPr>
            <p:nvPr/>
          </p:nvSpPr>
          <p:spPr bwMode="auto">
            <a:xfrm flipH="1">
              <a:off x="0" y="1872"/>
              <a:ext cx="18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hx30Line 36"/>
            <p:cNvSpPr>
              <a:spLocks noChangeShapeType="1"/>
            </p:cNvSpPr>
            <p:nvPr/>
          </p:nvSpPr>
          <p:spPr bwMode="auto">
            <a:xfrm>
              <a:off x="4140" y="1872"/>
              <a:ext cx="18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hx30Line 37"/>
            <p:cNvSpPr>
              <a:spLocks noChangeShapeType="1"/>
            </p:cNvSpPr>
            <p:nvPr/>
          </p:nvSpPr>
          <p:spPr bwMode="auto">
            <a:xfrm>
              <a:off x="0" y="2184"/>
              <a:ext cx="1080" cy="28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hx30Line 38"/>
            <p:cNvSpPr>
              <a:spLocks noChangeShapeType="1"/>
            </p:cNvSpPr>
            <p:nvPr/>
          </p:nvSpPr>
          <p:spPr bwMode="auto">
            <a:xfrm flipH="1">
              <a:off x="3240" y="2184"/>
              <a:ext cx="1080" cy="28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hx30Line 39"/>
            <p:cNvSpPr>
              <a:spLocks noChangeShapeType="1"/>
            </p:cNvSpPr>
            <p:nvPr/>
          </p:nvSpPr>
          <p:spPr bwMode="auto">
            <a:xfrm>
              <a:off x="1080" y="4992"/>
              <a:ext cx="21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hx30Line 40"/>
            <p:cNvSpPr>
              <a:spLocks noChangeShapeType="1"/>
            </p:cNvSpPr>
            <p:nvPr/>
          </p:nvSpPr>
          <p:spPr bwMode="auto">
            <a:xfrm flipH="1">
              <a:off x="900" y="4992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hx30Line 41"/>
            <p:cNvSpPr>
              <a:spLocks noChangeShapeType="1"/>
            </p:cNvSpPr>
            <p:nvPr/>
          </p:nvSpPr>
          <p:spPr bwMode="auto">
            <a:xfrm>
              <a:off x="3240" y="4992"/>
              <a:ext cx="180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hx30Line 42"/>
            <p:cNvSpPr>
              <a:spLocks noChangeShapeType="1"/>
            </p:cNvSpPr>
            <p:nvPr/>
          </p:nvSpPr>
          <p:spPr bwMode="auto">
            <a:xfrm>
              <a:off x="900" y="5148"/>
              <a:ext cx="25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hx30Line 43"/>
            <p:cNvSpPr>
              <a:spLocks noChangeShapeType="1"/>
            </p:cNvSpPr>
            <p:nvPr/>
          </p:nvSpPr>
          <p:spPr bwMode="auto">
            <a:xfrm>
              <a:off x="1800" y="624"/>
              <a:ext cx="18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hx30Line 44"/>
            <p:cNvSpPr>
              <a:spLocks noChangeShapeType="1"/>
            </p:cNvSpPr>
            <p:nvPr/>
          </p:nvSpPr>
          <p:spPr bwMode="auto">
            <a:xfrm>
              <a:off x="1707" y="657"/>
              <a:ext cx="180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hx30Line 45"/>
            <p:cNvSpPr>
              <a:spLocks noChangeShapeType="1"/>
            </p:cNvSpPr>
            <p:nvPr/>
          </p:nvSpPr>
          <p:spPr bwMode="auto">
            <a:xfrm flipH="1">
              <a:off x="2340" y="624"/>
              <a:ext cx="180" cy="7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hx30Line 46"/>
            <p:cNvSpPr>
              <a:spLocks noChangeShapeType="1"/>
            </p:cNvSpPr>
            <p:nvPr/>
          </p:nvSpPr>
          <p:spPr bwMode="auto">
            <a:xfrm flipH="1">
              <a:off x="2444" y="657"/>
              <a:ext cx="180" cy="9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hx30Line 47"/>
            <p:cNvSpPr>
              <a:spLocks noChangeShapeType="1"/>
            </p:cNvSpPr>
            <p:nvPr/>
          </p:nvSpPr>
          <p:spPr bwMode="auto">
            <a:xfrm>
              <a:off x="1980" y="140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hx30Line 48"/>
            <p:cNvSpPr>
              <a:spLocks noChangeShapeType="1"/>
            </p:cNvSpPr>
            <p:nvPr/>
          </p:nvSpPr>
          <p:spPr bwMode="auto">
            <a:xfrm>
              <a:off x="1900" y="1560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7" name="Group 89"/>
          <p:cNvGrpSpPr>
            <a:grpSpLocks/>
          </p:cNvGrpSpPr>
          <p:nvPr/>
        </p:nvGrpSpPr>
        <p:grpSpPr bwMode="auto">
          <a:xfrm flipV="1">
            <a:off x="8382000" y="2209800"/>
            <a:ext cx="152400" cy="1143000"/>
            <a:chOff x="0" y="0"/>
            <a:chExt cx="84" cy="976"/>
          </a:xfrm>
        </p:grpSpPr>
        <p:sp>
          <p:nvSpPr>
            <p:cNvPr id="7207" name="y10Line 11"/>
            <p:cNvSpPr>
              <a:spLocks noChangeShapeType="1"/>
            </p:cNvSpPr>
            <p:nvPr/>
          </p:nvSpPr>
          <p:spPr bwMode="auto">
            <a:xfrm>
              <a:off x="0" y="0"/>
              <a:ext cx="0" cy="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y10Line 12"/>
            <p:cNvSpPr>
              <a:spLocks noChangeShapeType="1"/>
            </p:cNvSpPr>
            <p:nvPr/>
          </p:nvSpPr>
          <p:spPr bwMode="auto">
            <a:xfrm>
              <a:off x="84" y="0"/>
              <a:ext cx="0" cy="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9" name="Group 92"/>
            <p:cNvGrpSpPr>
              <a:grpSpLocks/>
            </p:cNvGrpSpPr>
            <p:nvPr/>
          </p:nvGrpSpPr>
          <p:grpSpPr bwMode="auto">
            <a:xfrm>
              <a:off x="0" y="173"/>
              <a:ext cx="82" cy="803"/>
              <a:chOff x="0" y="0"/>
              <a:chExt cx="82" cy="803"/>
            </a:xfrm>
          </p:grpSpPr>
          <p:sp>
            <p:nvSpPr>
              <p:cNvPr id="7210" name="y10Line 13"/>
              <p:cNvSpPr>
                <a:spLocks noChangeShapeType="1"/>
              </p:cNvSpPr>
              <p:nvPr/>
            </p:nvSpPr>
            <p:spPr bwMode="auto">
              <a:xfrm>
                <a:off x="0" y="540"/>
                <a:ext cx="19" cy="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y10Line 14"/>
              <p:cNvSpPr>
                <a:spLocks noChangeShapeType="1"/>
              </p:cNvSpPr>
              <p:nvPr/>
            </p:nvSpPr>
            <p:spPr bwMode="auto">
              <a:xfrm flipH="1">
                <a:off x="64" y="540"/>
                <a:ext cx="18" cy="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y10Line 15"/>
              <p:cNvSpPr>
                <a:spLocks noChangeShapeType="1"/>
              </p:cNvSpPr>
              <p:nvPr/>
            </p:nvSpPr>
            <p:spPr bwMode="auto">
              <a:xfrm>
                <a:off x="18" y="577"/>
                <a:ext cx="9" cy="1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y10Line 16"/>
              <p:cNvSpPr>
                <a:spLocks noChangeShapeType="1"/>
              </p:cNvSpPr>
              <p:nvPr/>
            </p:nvSpPr>
            <p:spPr bwMode="auto">
              <a:xfrm flipH="1">
                <a:off x="55" y="577"/>
                <a:ext cx="10" cy="1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y10Arc 17"/>
              <p:cNvSpPr>
                <a:spLocks/>
              </p:cNvSpPr>
              <p:nvPr/>
            </p:nvSpPr>
            <p:spPr bwMode="auto">
              <a:xfrm flipH="1" flipV="1">
                <a:off x="26" y="766"/>
                <a:ext cx="28" cy="37"/>
              </a:xfrm>
              <a:custGeom>
                <a:avLst/>
                <a:gdLst>
                  <a:gd name="T0" fmla="*/ 0 w 42935"/>
                  <a:gd name="T1" fmla="*/ 0 h 21600"/>
                  <a:gd name="T2" fmla="*/ 0 w 42935"/>
                  <a:gd name="T3" fmla="*/ 0 h 21600"/>
                  <a:gd name="T4" fmla="*/ 0 w 4293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935"/>
                  <a:gd name="T10" fmla="*/ 0 h 21600"/>
                  <a:gd name="T11" fmla="*/ 42935 w 4293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935" h="21600" fill="none" extrusionOk="0">
                    <a:moveTo>
                      <a:pt x="-1" y="20944"/>
                    </a:moveTo>
                    <a:cubicBezTo>
                      <a:pt x="353" y="9276"/>
                      <a:pt x="9915" y="-1"/>
                      <a:pt x="21590" y="0"/>
                    </a:cubicBezTo>
                    <a:cubicBezTo>
                      <a:pt x="32240" y="0"/>
                      <a:pt x="41301" y="7763"/>
                      <a:pt x="42934" y="18288"/>
                    </a:cubicBezTo>
                  </a:path>
                  <a:path w="42935" h="21600" stroke="0" extrusionOk="0">
                    <a:moveTo>
                      <a:pt x="-1" y="20944"/>
                    </a:moveTo>
                    <a:cubicBezTo>
                      <a:pt x="353" y="9276"/>
                      <a:pt x="9915" y="-1"/>
                      <a:pt x="21590" y="0"/>
                    </a:cubicBezTo>
                    <a:cubicBezTo>
                      <a:pt x="32240" y="0"/>
                      <a:pt x="41301" y="7763"/>
                      <a:pt x="42934" y="18288"/>
                    </a:cubicBezTo>
                    <a:lnTo>
                      <a:pt x="21590" y="21600"/>
                    </a:lnTo>
                    <a:lnTo>
                      <a:pt x="-1" y="20944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y10Line 18"/>
              <p:cNvSpPr>
                <a:spLocks noChangeShapeType="1"/>
              </p:cNvSpPr>
              <p:nvPr/>
            </p:nvSpPr>
            <p:spPr bwMode="auto">
              <a:xfrm>
                <a:off x="69" y="0"/>
                <a:ext cx="0" cy="5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y10Line 19"/>
              <p:cNvSpPr>
                <a:spLocks noChangeShapeType="1"/>
              </p:cNvSpPr>
              <p:nvPr/>
            </p:nvSpPr>
            <p:spPr bwMode="auto">
              <a:xfrm flipH="1">
                <a:off x="50" y="521"/>
                <a:ext cx="19" cy="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8" name="Rectangle 135"/>
          <p:cNvSpPr>
            <a:spLocks noChangeArrowheads="1"/>
          </p:cNvSpPr>
          <p:nvPr/>
        </p:nvSpPr>
        <p:spPr bwMode="auto">
          <a:xfrm>
            <a:off x="8229600" y="3124200"/>
            <a:ext cx="395288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7179" name="Group 101"/>
          <p:cNvGrpSpPr>
            <a:grpSpLocks/>
          </p:cNvGrpSpPr>
          <p:nvPr/>
        </p:nvGrpSpPr>
        <p:grpSpPr bwMode="auto">
          <a:xfrm>
            <a:off x="8686800" y="4648200"/>
            <a:ext cx="152400" cy="1676400"/>
            <a:chOff x="0" y="0"/>
            <a:chExt cx="192" cy="1632"/>
          </a:xfrm>
        </p:grpSpPr>
        <p:grpSp>
          <p:nvGrpSpPr>
            <p:cNvPr id="7199" name="Group 102"/>
            <p:cNvGrpSpPr>
              <a:grpSpLocks/>
            </p:cNvGrpSpPr>
            <p:nvPr/>
          </p:nvGrpSpPr>
          <p:grpSpPr bwMode="auto">
            <a:xfrm>
              <a:off x="44" y="841"/>
              <a:ext cx="100" cy="791"/>
              <a:chOff x="0" y="0"/>
              <a:chExt cx="181" cy="1497"/>
            </a:xfrm>
          </p:grpSpPr>
          <p:sp>
            <p:nvSpPr>
              <p:cNvPr id="7205" name="Rectangle 13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1" cy="5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7206" name="Freeform 139"/>
              <p:cNvSpPr>
                <a:spLocks/>
              </p:cNvSpPr>
              <p:nvPr/>
            </p:nvSpPr>
            <p:spPr bwMode="auto">
              <a:xfrm>
                <a:off x="0" y="468"/>
                <a:ext cx="181" cy="1029"/>
              </a:xfrm>
              <a:custGeom>
                <a:avLst/>
                <a:gdLst>
                  <a:gd name="T0" fmla="*/ 0 w 181"/>
                  <a:gd name="T1" fmla="*/ 0 h 1029"/>
                  <a:gd name="T2" fmla="*/ 78 w 181"/>
                  <a:gd name="T3" fmla="*/ 1029 h 1029"/>
                  <a:gd name="T4" fmla="*/ 181 w 181"/>
                  <a:gd name="T5" fmla="*/ 0 h 1029"/>
                  <a:gd name="T6" fmla="*/ 0 60000 65536"/>
                  <a:gd name="T7" fmla="*/ 0 60000 65536"/>
                  <a:gd name="T8" fmla="*/ 0 60000 65536"/>
                  <a:gd name="T9" fmla="*/ 0 w 181"/>
                  <a:gd name="T10" fmla="*/ 0 h 1029"/>
                  <a:gd name="T11" fmla="*/ 181 w 181"/>
                  <a:gd name="T12" fmla="*/ 1029 h 10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1" h="1029">
                    <a:moveTo>
                      <a:pt x="0" y="0"/>
                    </a:moveTo>
                    <a:lnTo>
                      <a:pt x="78" y="1029"/>
                    </a:lnTo>
                    <a:lnTo>
                      <a:pt x="181" y="0"/>
                    </a:lnTo>
                  </a:path>
                </a:pathLst>
              </a:custGeom>
              <a:solidFill>
                <a:schemeClr val="bg1"/>
              </a:solidFill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0" name="Group 105"/>
            <p:cNvGrpSpPr>
              <a:grpSpLocks/>
            </p:cNvGrpSpPr>
            <p:nvPr/>
          </p:nvGrpSpPr>
          <p:grpSpPr bwMode="auto">
            <a:xfrm>
              <a:off x="0" y="0"/>
              <a:ext cx="192" cy="1071"/>
              <a:chOff x="0" y="0"/>
              <a:chExt cx="346" cy="2028"/>
            </a:xfrm>
          </p:grpSpPr>
          <p:sp>
            <p:nvSpPr>
              <p:cNvPr id="7201" name="Freeform 141"/>
              <p:cNvSpPr>
                <a:spLocks/>
              </p:cNvSpPr>
              <p:nvPr/>
            </p:nvSpPr>
            <p:spPr bwMode="auto">
              <a:xfrm>
                <a:off x="80" y="624"/>
                <a:ext cx="180" cy="1404"/>
              </a:xfrm>
              <a:custGeom>
                <a:avLst/>
                <a:gdLst>
                  <a:gd name="T0" fmla="*/ 0 w 181"/>
                  <a:gd name="T1" fmla="*/ 2250 h 1248"/>
                  <a:gd name="T2" fmla="*/ 0 w 181"/>
                  <a:gd name="T3" fmla="*/ 0 h 1248"/>
                  <a:gd name="T4" fmla="*/ 176 w 181"/>
                  <a:gd name="T5" fmla="*/ 0 h 1248"/>
                  <a:gd name="T6" fmla="*/ 176 w 181"/>
                  <a:gd name="T7" fmla="*/ 225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248"/>
                  <a:gd name="T14" fmla="*/ 181 w 181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248">
                    <a:moveTo>
                      <a:pt x="0" y="1248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248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202" name="Group 107"/>
              <p:cNvGrpSpPr>
                <a:grpSpLocks/>
              </p:cNvGrpSpPr>
              <p:nvPr/>
            </p:nvGrpSpPr>
            <p:grpSpPr bwMode="auto">
              <a:xfrm>
                <a:off x="0" y="0"/>
                <a:ext cx="346" cy="643"/>
                <a:chOff x="0" y="0"/>
                <a:chExt cx="216" cy="522"/>
              </a:xfrm>
            </p:grpSpPr>
            <p:sp>
              <p:nvSpPr>
                <p:cNvPr id="7203" name="y10Oval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6" cy="373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7204" name="y10Rectangle 10"/>
                <p:cNvSpPr>
                  <a:spLocks noChangeArrowheads="1"/>
                </p:cNvSpPr>
                <p:nvPr/>
              </p:nvSpPr>
              <p:spPr bwMode="auto">
                <a:xfrm>
                  <a:off x="41" y="312"/>
                  <a:ext cx="135" cy="21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</p:grpSp>
      </p:grpSp>
      <p:sp>
        <p:nvSpPr>
          <p:cNvPr id="7180" name="Line 146"/>
          <p:cNvSpPr>
            <a:spLocks noChangeShapeType="1"/>
          </p:cNvSpPr>
          <p:nvPr/>
        </p:nvSpPr>
        <p:spPr bwMode="auto">
          <a:xfrm>
            <a:off x="3962400" y="2333625"/>
            <a:ext cx="0" cy="3886200"/>
          </a:xfrm>
          <a:prstGeom prst="line">
            <a:avLst/>
          </a:prstGeom>
          <a:noFill/>
          <a:ln w="38100" cmpd="dbl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48"/>
          <p:cNvSpPr>
            <a:spLocks noChangeArrowheads="1"/>
          </p:cNvSpPr>
          <p:nvPr/>
        </p:nvSpPr>
        <p:spPr bwMode="auto">
          <a:xfrm>
            <a:off x="0" y="533400"/>
            <a:ext cx="5410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I- ĐIỀU CHẾ KHÍ HIĐRO:</a:t>
            </a:r>
          </a:p>
          <a:p>
            <a:pPr marL="342900" indent="-342900" eaLnBrk="1" hangingPunct="1"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phòng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thí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nghiệm</a:t>
            </a:r>
            <a:endParaRPr lang="en-US" sz="2800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7182" name="Rectangle 149"/>
          <p:cNvSpPr>
            <a:spLocks noChangeArrowheads="1"/>
          </p:cNvSpPr>
          <p:nvPr/>
        </p:nvSpPr>
        <p:spPr bwMode="auto">
          <a:xfrm>
            <a:off x="0" y="2133600"/>
            <a:ext cx="19812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200">
                <a:cs typeface="Arial" charset="0"/>
              </a:rPr>
              <a:t>Hóa chất</a:t>
            </a:r>
          </a:p>
        </p:txBody>
      </p:sp>
      <p:sp>
        <p:nvSpPr>
          <p:cNvPr id="7183" name="Rectangle 150"/>
          <p:cNvSpPr>
            <a:spLocks noChangeArrowheads="1"/>
          </p:cNvSpPr>
          <p:nvPr/>
        </p:nvSpPr>
        <p:spPr bwMode="auto">
          <a:xfrm>
            <a:off x="5029200" y="2209800"/>
            <a:ext cx="1981200" cy="53340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3200">
                <a:cs typeface="Arial" charset="0"/>
              </a:rPr>
              <a:t>Dụng cụ</a:t>
            </a:r>
          </a:p>
        </p:txBody>
      </p:sp>
      <p:sp>
        <p:nvSpPr>
          <p:cNvPr id="8306" name="Rectangle 151"/>
          <p:cNvSpPr>
            <a:spLocks noChangeArrowheads="1"/>
          </p:cNvSpPr>
          <p:nvPr/>
        </p:nvSpPr>
        <p:spPr bwMode="auto">
          <a:xfrm>
            <a:off x="152400" y="5943600"/>
            <a:ext cx="1295400" cy="6096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800">
                <a:cs typeface="Arial" charset="0"/>
              </a:rPr>
              <a:t>Axit HCl</a:t>
            </a:r>
          </a:p>
        </p:txBody>
      </p:sp>
      <p:sp>
        <p:nvSpPr>
          <p:cNvPr id="8307" name="Rectangle 153"/>
          <p:cNvSpPr>
            <a:spLocks noChangeArrowheads="1"/>
          </p:cNvSpPr>
          <p:nvPr/>
        </p:nvSpPr>
        <p:spPr bwMode="auto">
          <a:xfrm>
            <a:off x="2057400" y="6019800"/>
            <a:ext cx="1295400" cy="609600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800">
                <a:cs typeface="Arial" charset="0"/>
              </a:rPr>
              <a:t>Kẽm</a:t>
            </a:r>
          </a:p>
        </p:txBody>
      </p:sp>
      <p:sp>
        <p:nvSpPr>
          <p:cNvPr id="8308" name="Rectangle 154"/>
          <p:cNvSpPr>
            <a:spLocks noChangeArrowheads="1"/>
          </p:cNvSpPr>
          <p:nvPr/>
        </p:nvSpPr>
        <p:spPr bwMode="auto">
          <a:xfrm>
            <a:off x="3886200" y="5422900"/>
            <a:ext cx="1466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cs typeface="Arial" charset="0"/>
              </a:rPr>
              <a:t>Tấm kính</a:t>
            </a:r>
          </a:p>
        </p:txBody>
      </p:sp>
      <p:sp>
        <p:nvSpPr>
          <p:cNvPr id="7187" name="AutoShape 168"/>
          <p:cNvSpPr>
            <a:spLocks noChangeArrowheads="1"/>
          </p:cNvSpPr>
          <p:nvPr/>
        </p:nvSpPr>
        <p:spPr bwMode="auto">
          <a:xfrm>
            <a:off x="5791200" y="5181600"/>
            <a:ext cx="762000" cy="533400"/>
          </a:xfrm>
          <a:prstGeom prst="pentagon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188" name="AutoShape 169"/>
          <p:cNvSpPr>
            <a:spLocks noChangeArrowheads="1"/>
          </p:cNvSpPr>
          <p:nvPr/>
        </p:nvSpPr>
        <p:spPr bwMode="auto">
          <a:xfrm>
            <a:off x="5791200" y="5181600"/>
            <a:ext cx="762000" cy="2286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189" name="AutoShape 170"/>
          <p:cNvSpPr>
            <a:spLocks noChangeArrowheads="1"/>
          </p:cNvSpPr>
          <p:nvPr/>
        </p:nvSpPr>
        <p:spPr bwMode="auto">
          <a:xfrm>
            <a:off x="6096000" y="5105400"/>
            <a:ext cx="152400" cy="1524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cxnSp>
        <p:nvCxnSpPr>
          <p:cNvPr id="7190" name="AutoShape 173"/>
          <p:cNvCxnSpPr>
            <a:cxnSpLocks noChangeShapeType="1"/>
          </p:cNvCxnSpPr>
          <p:nvPr/>
        </p:nvCxnSpPr>
        <p:spPr bwMode="auto">
          <a:xfrm rot="16200000" flipH="1">
            <a:off x="5943600" y="5257800"/>
            <a:ext cx="4572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1" name="AutoShape 174"/>
          <p:cNvCxnSpPr>
            <a:cxnSpLocks noChangeShapeType="1"/>
          </p:cNvCxnSpPr>
          <p:nvPr/>
        </p:nvCxnSpPr>
        <p:spPr bwMode="auto">
          <a:xfrm rot="16200000" flipH="1">
            <a:off x="6019800" y="5257800"/>
            <a:ext cx="4572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2" name="AutoShape 175"/>
          <p:cNvCxnSpPr>
            <a:cxnSpLocks noChangeShapeType="1"/>
          </p:cNvCxnSpPr>
          <p:nvPr/>
        </p:nvCxnSpPr>
        <p:spPr bwMode="auto">
          <a:xfrm rot="16200000" flipH="1">
            <a:off x="5943600" y="5257800"/>
            <a:ext cx="457200" cy="152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315" name="Rectangle 176"/>
          <p:cNvSpPr>
            <a:spLocks noChangeArrowheads="1"/>
          </p:cNvSpPr>
          <p:nvPr/>
        </p:nvSpPr>
        <p:spPr bwMode="auto">
          <a:xfrm>
            <a:off x="6611938" y="5181600"/>
            <a:ext cx="186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cs typeface="Arial" charset="0"/>
              </a:rPr>
              <a:t>Ống nghiệm</a:t>
            </a:r>
          </a:p>
        </p:txBody>
      </p:sp>
      <p:sp>
        <p:nvSpPr>
          <p:cNvPr id="8316" name="Rectangle 177"/>
          <p:cNvSpPr>
            <a:spLocks noChangeArrowheads="1"/>
          </p:cNvSpPr>
          <p:nvPr/>
        </p:nvSpPr>
        <p:spPr bwMode="auto">
          <a:xfrm>
            <a:off x="5384800" y="5867400"/>
            <a:ext cx="1331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cs typeface="Arial" charset="0"/>
              </a:rPr>
              <a:t>Đèn cồn</a:t>
            </a:r>
          </a:p>
        </p:txBody>
      </p:sp>
      <p:sp>
        <p:nvSpPr>
          <p:cNvPr id="8317" name="Rectangle 179"/>
          <p:cNvSpPr>
            <a:spLocks noChangeArrowheads="1"/>
          </p:cNvSpPr>
          <p:nvPr/>
        </p:nvSpPr>
        <p:spPr bwMode="auto">
          <a:xfrm>
            <a:off x="7654925" y="3657600"/>
            <a:ext cx="1579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cs typeface="Arial" charset="0"/>
              </a:rPr>
              <a:t>Ống dẫn khí</a:t>
            </a:r>
          </a:p>
        </p:txBody>
      </p:sp>
      <p:sp>
        <p:nvSpPr>
          <p:cNvPr id="8318" name="Rectangle 180"/>
          <p:cNvSpPr>
            <a:spLocks noChangeArrowheads="1"/>
          </p:cNvSpPr>
          <p:nvPr/>
        </p:nvSpPr>
        <p:spPr bwMode="auto">
          <a:xfrm>
            <a:off x="7315200" y="6248400"/>
            <a:ext cx="194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cs typeface="Arial" charset="0"/>
              </a:rPr>
              <a:t>Ống nhỏ giọt</a:t>
            </a:r>
          </a:p>
        </p:txBody>
      </p:sp>
      <p:sp>
        <p:nvSpPr>
          <p:cNvPr id="7197" name="TextBox 129"/>
          <p:cNvSpPr txBox="1">
            <a:spLocks noChangeArrowheads="1"/>
          </p:cNvSpPr>
          <p:nvPr/>
        </p:nvSpPr>
        <p:spPr bwMode="auto">
          <a:xfrm>
            <a:off x="152400" y="1524000"/>
            <a:ext cx="218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  <a:hlinkClick r:id="rId5" action="ppaction://hlinksldjump"/>
              </a:rPr>
              <a:t>Nguyên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cs typeface="Arial" charset="0"/>
                <a:hlinkClick r:id="rId5" action="ppaction://hlinksldjump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  <a:hlinkClick r:id="rId5" action="ppaction://hlinksldjump"/>
              </a:rPr>
              <a:t>liệu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: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8" name="Slide Number Placeholder 127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AF4A8E7-789C-4BE4-A119-506CBF4B2FE8}" type="slidenum">
              <a:rPr lang="en-US" sz="1400"/>
              <a:pPr algn="r" eaLnBrk="1" hangingPunct="1"/>
              <a:t>3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6" grpId="0" animBg="1" autoUpdateAnimBg="0"/>
      <p:bldP spid="8307" grpId="0" animBg="1" autoUpdateAnimBg="0"/>
      <p:bldP spid="8308" grpId="0" autoUpdateAnimBg="0"/>
      <p:bldP spid="8315" grpId="0" autoUpdateAnimBg="0"/>
      <p:bldP spid="8316" grpId="0" autoUpdateAnimBg="0"/>
      <p:bldP spid="8317" grpId="0" autoUpdateAnimBg="0"/>
      <p:bldP spid="83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3"/>
          <p:cNvSpPr>
            <a:spLocks noChangeArrowheads="1"/>
          </p:cNvSpPr>
          <p:nvPr/>
        </p:nvSpPr>
        <p:spPr bwMode="auto">
          <a:xfrm>
            <a:off x="1543050" y="4572000"/>
            <a:ext cx="1885950" cy="838200"/>
          </a:xfrm>
          <a:prstGeom prst="parallelogram">
            <a:avLst>
              <a:gd name="adj" fmla="val 5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 flipV="1">
            <a:off x="4341813" y="3436938"/>
            <a:ext cx="152400" cy="1143000"/>
            <a:chOff x="0" y="0"/>
            <a:chExt cx="84" cy="976"/>
          </a:xfrm>
        </p:grpSpPr>
        <p:sp>
          <p:nvSpPr>
            <p:cNvPr id="8360" name="y10Line 11"/>
            <p:cNvSpPr>
              <a:spLocks noChangeShapeType="1"/>
            </p:cNvSpPr>
            <p:nvPr/>
          </p:nvSpPr>
          <p:spPr bwMode="auto">
            <a:xfrm>
              <a:off x="0" y="0"/>
              <a:ext cx="0" cy="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61" name="y10Line 12"/>
            <p:cNvSpPr>
              <a:spLocks noChangeShapeType="1"/>
            </p:cNvSpPr>
            <p:nvPr/>
          </p:nvSpPr>
          <p:spPr bwMode="auto">
            <a:xfrm>
              <a:off x="84" y="0"/>
              <a:ext cx="0" cy="7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62" name="Group 6"/>
            <p:cNvGrpSpPr>
              <a:grpSpLocks/>
            </p:cNvGrpSpPr>
            <p:nvPr/>
          </p:nvGrpSpPr>
          <p:grpSpPr bwMode="auto">
            <a:xfrm>
              <a:off x="0" y="173"/>
              <a:ext cx="82" cy="803"/>
              <a:chOff x="0" y="0"/>
              <a:chExt cx="82" cy="803"/>
            </a:xfrm>
          </p:grpSpPr>
          <p:sp>
            <p:nvSpPr>
              <p:cNvPr id="8363" name="y10Line 13"/>
              <p:cNvSpPr>
                <a:spLocks noChangeShapeType="1"/>
              </p:cNvSpPr>
              <p:nvPr/>
            </p:nvSpPr>
            <p:spPr bwMode="auto">
              <a:xfrm>
                <a:off x="0" y="540"/>
                <a:ext cx="19" cy="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4" name="y10Line 14"/>
              <p:cNvSpPr>
                <a:spLocks noChangeShapeType="1"/>
              </p:cNvSpPr>
              <p:nvPr/>
            </p:nvSpPr>
            <p:spPr bwMode="auto">
              <a:xfrm flipH="1">
                <a:off x="64" y="540"/>
                <a:ext cx="18" cy="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5" name="y10Line 15"/>
              <p:cNvSpPr>
                <a:spLocks noChangeShapeType="1"/>
              </p:cNvSpPr>
              <p:nvPr/>
            </p:nvSpPr>
            <p:spPr bwMode="auto">
              <a:xfrm>
                <a:off x="18" y="577"/>
                <a:ext cx="9" cy="1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6" name="y10Line 16"/>
              <p:cNvSpPr>
                <a:spLocks noChangeShapeType="1"/>
              </p:cNvSpPr>
              <p:nvPr/>
            </p:nvSpPr>
            <p:spPr bwMode="auto">
              <a:xfrm flipH="1">
                <a:off x="55" y="577"/>
                <a:ext cx="10" cy="1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7" name="y10Arc 17"/>
              <p:cNvSpPr>
                <a:spLocks/>
              </p:cNvSpPr>
              <p:nvPr/>
            </p:nvSpPr>
            <p:spPr bwMode="auto">
              <a:xfrm flipH="1" flipV="1">
                <a:off x="26" y="766"/>
                <a:ext cx="28" cy="37"/>
              </a:xfrm>
              <a:custGeom>
                <a:avLst/>
                <a:gdLst>
                  <a:gd name="T0" fmla="*/ 0 w 42935"/>
                  <a:gd name="T1" fmla="*/ 0 h 21600"/>
                  <a:gd name="T2" fmla="*/ 0 w 42935"/>
                  <a:gd name="T3" fmla="*/ 0 h 21600"/>
                  <a:gd name="T4" fmla="*/ 0 w 4293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935"/>
                  <a:gd name="T10" fmla="*/ 0 h 21600"/>
                  <a:gd name="T11" fmla="*/ 42935 w 4293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935" h="21600" fill="none" extrusionOk="0">
                    <a:moveTo>
                      <a:pt x="-1" y="20944"/>
                    </a:moveTo>
                    <a:cubicBezTo>
                      <a:pt x="353" y="9276"/>
                      <a:pt x="9915" y="-1"/>
                      <a:pt x="21590" y="0"/>
                    </a:cubicBezTo>
                    <a:cubicBezTo>
                      <a:pt x="32240" y="0"/>
                      <a:pt x="41301" y="7763"/>
                      <a:pt x="42934" y="18288"/>
                    </a:cubicBezTo>
                  </a:path>
                  <a:path w="42935" h="21600" stroke="0" extrusionOk="0">
                    <a:moveTo>
                      <a:pt x="-1" y="20944"/>
                    </a:moveTo>
                    <a:cubicBezTo>
                      <a:pt x="353" y="9276"/>
                      <a:pt x="9915" y="-1"/>
                      <a:pt x="21590" y="0"/>
                    </a:cubicBezTo>
                    <a:cubicBezTo>
                      <a:pt x="32240" y="0"/>
                      <a:pt x="41301" y="7763"/>
                      <a:pt x="42934" y="18288"/>
                    </a:cubicBezTo>
                    <a:lnTo>
                      <a:pt x="21590" y="21600"/>
                    </a:lnTo>
                    <a:lnTo>
                      <a:pt x="-1" y="20944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8" name="y10Line 18"/>
              <p:cNvSpPr>
                <a:spLocks noChangeShapeType="1"/>
              </p:cNvSpPr>
              <p:nvPr/>
            </p:nvSpPr>
            <p:spPr bwMode="auto">
              <a:xfrm>
                <a:off x="69" y="0"/>
                <a:ext cx="0" cy="5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69" name="y10Line 19"/>
              <p:cNvSpPr>
                <a:spLocks noChangeShapeType="1"/>
              </p:cNvSpPr>
              <p:nvPr/>
            </p:nvSpPr>
            <p:spPr bwMode="auto">
              <a:xfrm flipH="1">
                <a:off x="50" y="521"/>
                <a:ext cx="19" cy="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5276850" y="4419600"/>
            <a:ext cx="685800" cy="1600200"/>
            <a:chOff x="0" y="0"/>
            <a:chExt cx="795" cy="1739"/>
          </a:xfrm>
        </p:grpSpPr>
        <p:grpSp>
          <p:nvGrpSpPr>
            <p:cNvPr id="8353" name="Group 15"/>
            <p:cNvGrpSpPr>
              <a:grpSpLocks/>
            </p:cNvGrpSpPr>
            <p:nvPr/>
          </p:nvGrpSpPr>
          <p:grpSpPr bwMode="auto">
            <a:xfrm>
              <a:off x="0" y="0"/>
              <a:ext cx="795" cy="1739"/>
              <a:chOff x="0" y="0"/>
              <a:chExt cx="795" cy="1739"/>
            </a:xfrm>
          </p:grpSpPr>
          <p:grpSp>
            <p:nvGrpSpPr>
              <p:cNvPr id="8355" name="Group 16"/>
              <p:cNvGrpSpPr>
                <a:grpSpLocks/>
              </p:cNvGrpSpPr>
              <p:nvPr/>
            </p:nvGrpSpPr>
            <p:grpSpPr bwMode="auto">
              <a:xfrm>
                <a:off x="0" y="0"/>
                <a:ext cx="795" cy="1739"/>
                <a:chOff x="0" y="0"/>
                <a:chExt cx="795" cy="1739"/>
              </a:xfrm>
            </p:grpSpPr>
            <p:sp>
              <p:nvSpPr>
                <p:cNvPr id="8358" name="AutoShape 18"/>
                <p:cNvSpPr>
                  <a:spLocks noChangeArrowheads="1"/>
                </p:cNvSpPr>
                <p:nvPr/>
              </p:nvSpPr>
              <p:spPr bwMode="auto">
                <a:xfrm>
                  <a:off x="0" y="377"/>
                  <a:ext cx="795" cy="136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8359" name="Freeform 19"/>
                <p:cNvSpPr>
                  <a:spLocks/>
                </p:cNvSpPr>
                <p:nvPr/>
              </p:nvSpPr>
              <p:spPr bwMode="auto">
                <a:xfrm>
                  <a:off x="82" y="0"/>
                  <a:ext cx="631" cy="396"/>
                </a:xfrm>
                <a:custGeom>
                  <a:avLst/>
                  <a:gdLst>
                    <a:gd name="T0" fmla="*/ 0 w 1800"/>
                    <a:gd name="T1" fmla="*/ 46 h 680"/>
                    <a:gd name="T2" fmla="*/ 2 w 1800"/>
                    <a:gd name="T3" fmla="*/ 34 h 680"/>
                    <a:gd name="T4" fmla="*/ 2 w 1800"/>
                    <a:gd name="T5" fmla="*/ 0 h 680"/>
                    <a:gd name="T6" fmla="*/ 7 w 1800"/>
                    <a:gd name="T7" fmla="*/ 0 h 680"/>
                    <a:gd name="T8" fmla="*/ 7 w 1800"/>
                    <a:gd name="T9" fmla="*/ 34 h 680"/>
                    <a:gd name="T10" fmla="*/ 9 w 1800"/>
                    <a:gd name="T11" fmla="*/ 46 h 68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800"/>
                    <a:gd name="T19" fmla="*/ 0 h 680"/>
                    <a:gd name="T20" fmla="*/ 1800 w 1800"/>
                    <a:gd name="T21" fmla="*/ 680 h 68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800" h="680">
                      <a:moveTo>
                        <a:pt x="0" y="680"/>
                      </a:moveTo>
                      <a:lnTo>
                        <a:pt x="500" y="520"/>
                      </a:lnTo>
                      <a:lnTo>
                        <a:pt x="500" y="0"/>
                      </a:lnTo>
                      <a:lnTo>
                        <a:pt x="1300" y="0"/>
                      </a:lnTo>
                      <a:lnTo>
                        <a:pt x="1300" y="520"/>
                      </a:lnTo>
                      <a:lnTo>
                        <a:pt x="1800" y="680"/>
                      </a:lnTo>
                    </a:path>
                  </a:pathLst>
                </a:custGeom>
                <a:solidFill>
                  <a:srgbClr val="FFFF99"/>
                </a:solidFill>
                <a:ln w="9525" cmpd="sng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356" name="Rectangle 20"/>
              <p:cNvSpPr>
                <a:spLocks noChangeArrowheads="1"/>
              </p:cNvSpPr>
              <p:nvPr/>
            </p:nvSpPr>
            <p:spPr bwMode="auto">
              <a:xfrm>
                <a:off x="0" y="780"/>
                <a:ext cx="180" cy="64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357" name="AutoShape 21"/>
              <p:cNvSpPr>
                <a:spLocks noChangeArrowheads="1"/>
              </p:cNvSpPr>
              <p:nvPr/>
            </p:nvSpPr>
            <p:spPr bwMode="auto">
              <a:xfrm>
                <a:off x="220" y="0"/>
                <a:ext cx="365" cy="91"/>
              </a:xfrm>
              <a:prstGeom prst="flowChartTerminator">
                <a:avLst/>
              </a:prstGeom>
              <a:solidFill>
                <a:srgbClr val="FFFF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</p:grpSp>
        <p:sp>
          <p:nvSpPr>
            <p:cNvPr id="8354" name="Rectangle 22"/>
            <p:cNvSpPr>
              <a:spLocks noChangeArrowheads="1"/>
            </p:cNvSpPr>
            <p:nvPr/>
          </p:nvSpPr>
          <p:spPr bwMode="auto">
            <a:xfrm>
              <a:off x="200" y="0"/>
              <a:ext cx="400" cy="17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4133850" y="4114800"/>
            <a:ext cx="609600" cy="1981200"/>
            <a:chOff x="0" y="0"/>
            <a:chExt cx="384" cy="1248"/>
          </a:xfrm>
        </p:grpSpPr>
        <p:grpSp>
          <p:nvGrpSpPr>
            <p:cNvPr id="8336" name="Group 23"/>
            <p:cNvGrpSpPr>
              <a:grpSpLocks/>
            </p:cNvGrpSpPr>
            <p:nvPr/>
          </p:nvGrpSpPr>
          <p:grpSpPr bwMode="auto">
            <a:xfrm>
              <a:off x="0" y="0"/>
              <a:ext cx="384" cy="1248"/>
              <a:chOff x="0" y="0"/>
              <a:chExt cx="2160" cy="6800"/>
            </a:xfrm>
          </p:grpSpPr>
          <p:sp>
            <p:nvSpPr>
              <p:cNvPr id="8341" name="y19Line 11"/>
              <p:cNvSpPr>
                <a:spLocks noChangeShapeType="1"/>
              </p:cNvSpPr>
              <p:nvPr/>
            </p:nvSpPr>
            <p:spPr bwMode="auto">
              <a:xfrm>
                <a:off x="0" y="0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2" name="y19Line 12"/>
              <p:cNvSpPr>
                <a:spLocks noChangeShapeType="1"/>
              </p:cNvSpPr>
              <p:nvPr/>
            </p:nvSpPr>
            <p:spPr bwMode="auto">
              <a:xfrm>
                <a:off x="0" y="0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3" name="y19Line 13"/>
              <p:cNvSpPr>
                <a:spLocks noChangeShapeType="1"/>
              </p:cNvSpPr>
              <p:nvPr/>
            </p:nvSpPr>
            <p:spPr bwMode="auto">
              <a:xfrm flipH="1">
                <a:off x="1980" y="0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4" name="y19Line 14"/>
              <p:cNvSpPr>
                <a:spLocks noChangeShapeType="1"/>
              </p:cNvSpPr>
              <p:nvPr/>
            </p:nvSpPr>
            <p:spPr bwMode="auto">
              <a:xfrm>
                <a:off x="180" y="156"/>
                <a:ext cx="0" cy="57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5" name="y19Line 15"/>
              <p:cNvSpPr>
                <a:spLocks noChangeShapeType="1"/>
              </p:cNvSpPr>
              <p:nvPr/>
            </p:nvSpPr>
            <p:spPr bwMode="auto">
              <a:xfrm>
                <a:off x="1980" y="156"/>
                <a:ext cx="0" cy="57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6" name="y19Line 16"/>
              <p:cNvSpPr>
                <a:spLocks noChangeShapeType="1"/>
              </p:cNvSpPr>
              <p:nvPr/>
            </p:nvSpPr>
            <p:spPr bwMode="auto">
              <a:xfrm>
                <a:off x="360" y="156"/>
                <a:ext cx="9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7" name="y19Line 17"/>
              <p:cNvSpPr>
                <a:spLocks noChangeShapeType="1"/>
              </p:cNvSpPr>
              <p:nvPr/>
            </p:nvSpPr>
            <p:spPr bwMode="auto">
              <a:xfrm>
                <a:off x="1800" y="156"/>
                <a:ext cx="0" cy="56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8" name="y19Line 18"/>
              <p:cNvSpPr>
                <a:spLocks noChangeShapeType="1"/>
              </p:cNvSpPr>
              <p:nvPr/>
            </p:nvSpPr>
            <p:spPr bwMode="auto">
              <a:xfrm>
                <a:off x="1688" y="467"/>
                <a:ext cx="0" cy="3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49" name="y19Freeform 19"/>
              <p:cNvSpPr>
                <a:spLocks/>
              </p:cNvSpPr>
              <p:nvPr/>
            </p:nvSpPr>
            <p:spPr bwMode="auto">
              <a:xfrm>
                <a:off x="1800" y="0"/>
                <a:ext cx="180" cy="156"/>
              </a:xfrm>
              <a:custGeom>
                <a:avLst/>
                <a:gdLst>
                  <a:gd name="T0" fmla="*/ 0 w 180"/>
                  <a:gd name="T1" fmla="*/ 156 h 156"/>
                  <a:gd name="T2" fmla="*/ 180 w 180"/>
                  <a:gd name="T3" fmla="*/ 0 h 156"/>
                  <a:gd name="T4" fmla="*/ 0 60000 65536"/>
                  <a:gd name="T5" fmla="*/ 0 60000 65536"/>
                  <a:gd name="T6" fmla="*/ 0 w 180"/>
                  <a:gd name="T7" fmla="*/ 0 h 156"/>
                  <a:gd name="T8" fmla="*/ 180 w 180"/>
                  <a:gd name="T9" fmla="*/ 156 h 1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0" h="156">
                    <a:moveTo>
                      <a:pt x="0" y="156"/>
                    </a:moveTo>
                    <a:cubicBezTo>
                      <a:pt x="0" y="156"/>
                      <a:pt x="90" y="78"/>
                      <a:pt x="180" y="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0" name="y19Freeform 20"/>
              <p:cNvSpPr>
                <a:spLocks/>
              </p:cNvSpPr>
              <p:nvPr/>
            </p:nvSpPr>
            <p:spPr bwMode="auto">
              <a:xfrm>
                <a:off x="1688" y="0"/>
                <a:ext cx="180" cy="156"/>
              </a:xfrm>
              <a:custGeom>
                <a:avLst/>
                <a:gdLst>
                  <a:gd name="T0" fmla="*/ 0 w 180"/>
                  <a:gd name="T1" fmla="*/ 156 h 156"/>
                  <a:gd name="T2" fmla="*/ 180 w 180"/>
                  <a:gd name="T3" fmla="*/ 0 h 156"/>
                  <a:gd name="T4" fmla="*/ 0 60000 65536"/>
                  <a:gd name="T5" fmla="*/ 0 60000 65536"/>
                  <a:gd name="T6" fmla="*/ 0 w 180"/>
                  <a:gd name="T7" fmla="*/ 0 h 156"/>
                  <a:gd name="T8" fmla="*/ 180 w 180"/>
                  <a:gd name="T9" fmla="*/ 156 h 15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0" h="156">
                    <a:moveTo>
                      <a:pt x="0" y="156"/>
                    </a:moveTo>
                    <a:cubicBezTo>
                      <a:pt x="0" y="156"/>
                      <a:pt x="90" y="78"/>
                      <a:pt x="180" y="0"/>
                    </a:cubicBez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1" name="y19Arc 21"/>
              <p:cNvSpPr>
                <a:spLocks/>
              </p:cNvSpPr>
              <p:nvPr/>
            </p:nvSpPr>
            <p:spPr bwMode="auto">
              <a:xfrm flipH="1">
                <a:off x="181" y="5921"/>
                <a:ext cx="1802" cy="879"/>
              </a:xfrm>
              <a:custGeom>
                <a:avLst/>
                <a:gdLst>
                  <a:gd name="T0" fmla="*/ 0 w 43200"/>
                  <a:gd name="T1" fmla="*/ 0 h 24658"/>
                  <a:gd name="T2" fmla="*/ 0 w 43200"/>
                  <a:gd name="T3" fmla="*/ 0 h 24658"/>
                  <a:gd name="T4" fmla="*/ 0 w 43200"/>
                  <a:gd name="T5" fmla="*/ 0 h 24658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4658"/>
                  <a:gd name="T11" fmla="*/ 43200 w 43200"/>
                  <a:gd name="T12" fmla="*/ 24658 h 2465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4658" fill="none" extrusionOk="0">
                    <a:moveTo>
                      <a:pt x="43008" y="186"/>
                    </a:moveTo>
                    <a:cubicBezTo>
                      <a:pt x="43135" y="1138"/>
                      <a:pt x="43200" y="2097"/>
                      <a:pt x="43200" y="3058"/>
                    </a:cubicBezTo>
                    <a:cubicBezTo>
                      <a:pt x="43200" y="14987"/>
                      <a:pt x="33529" y="24658"/>
                      <a:pt x="21600" y="24658"/>
                    </a:cubicBezTo>
                    <a:cubicBezTo>
                      <a:pt x="9670" y="24658"/>
                      <a:pt x="0" y="14987"/>
                      <a:pt x="0" y="3058"/>
                    </a:cubicBezTo>
                    <a:cubicBezTo>
                      <a:pt x="-1" y="2034"/>
                      <a:pt x="72" y="1012"/>
                      <a:pt x="217" y="-1"/>
                    </a:cubicBezTo>
                  </a:path>
                  <a:path w="43200" h="24658" stroke="0" extrusionOk="0">
                    <a:moveTo>
                      <a:pt x="43008" y="186"/>
                    </a:moveTo>
                    <a:cubicBezTo>
                      <a:pt x="43135" y="1138"/>
                      <a:pt x="43200" y="2097"/>
                      <a:pt x="43200" y="3058"/>
                    </a:cubicBezTo>
                    <a:cubicBezTo>
                      <a:pt x="43200" y="14987"/>
                      <a:pt x="33529" y="24658"/>
                      <a:pt x="21600" y="24658"/>
                    </a:cubicBezTo>
                    <a:cubicBezTo>
                      <a:pt x="9670" y="24658"/>
                      <a:pt x="0" y="14987"/>
                      <a:pt x="0" y="3058"/>
                    </a:cubicBezTo>
                    <a:cubicBezTo>
                      <a:pt x="-1" y="2034"/>
                      <a:pt x="72" y="1012"/>
                      <a:pt x="217" y="-1"/>
                    </a:cubicBezTo>
                    <a:lnTo>
                      <a:pt x="21600" y="3058"/>
                    </a:lnTo>
                    <a:lnTo>
                      <a:pt x="43008" y="186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52" name="y19Arc 22"/>
              <p:cNvSpPr>
                <a:spLocks/>
              </p:cNvSpPr>
              <p:nvPr/>
            </p:nvSpPr>
            <p:spPr bwMode="auto">
              <a:xfrm flipH="1" flipV="1">
                <a:off x="909" y="5823"/>
                <a:ext cx="896" cy="817"/>
              </a:xfrm>
              <a:custGeom>
                <a:avLst/>
                <a:gdLst>
                  <a:gd name="T0" fmla="*/ 0 w 21369"/>
                  <a:gd name="T1" fmla="*/ 0 h 21392"/>
                  <a:gd name="T2" fmla="*/ 0 w 21369"/>
                  <a:gd name="T3" fmla="*/ 0 h 21392"/>
                  <a:gd name="T4" fmla="*/ 0 w 21369"/>
                  <a:gd name="T5" fmla="*/ 0 h 21392"/>
                  <a:gd name="T6" fmla="*/ 0 60000 65536"/>
                  <a:gd name="T7" fmla="*/ 0 60000 65536"/>
                  <a:gd name="T8" fmla="*/ 0 60000 65536"/>
                  <a:gd name="T9" fmla="*/ 0 w 21369"/>
                  <a:gd name="T10" fmla="*/ 0 h 21392"/>
                  <a:gd name="T11" fmla="*/ 21369 w 21369"/>
                  <a:gd name="T12" fmla="*/ 21392 h 213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69" h="21392" fill="none" extrusionOk="0">
                    <a:moveTo>
                      <a:pt x="-1" y="18242"/>
                    </a:moveTo>
                    <a:cubicBezTo>
                      <a:pt x="1397" y="8756"/>
                      <a:pt x="8882" y="1327"/>
                      <a:pt x="18378" y="-1"/>
                    </a:cubicBezTo>
                  </a:path>
                  <a:path w="21369" h="21392" stroke="0" extrusionOk="0">
                    <a:moveTo>
                      <a:pt x="-1" y="18242"/>
                    </a:moveTo>
                    <a:cubicBezTo>
                      <a:pt x="1397" y="8756"/>
                      <a:pt x="8882" y="1327"/>
                      <a:pt x="18378" y="-1"/>
                    </a:cubicBezTo>
                    <a:lnTo>
                      <a:pt x="21369" y="21392"/>
                    </a:lnTo>
                    <a:lnTo>
                      <a:pt x="-1" y="18242"/>
                    </a:lnTo>
                    <a:close/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337" name="Group 36"/>
            <p:cNvGrpSpPr>
              <a:grpSpLocks/>
            </p:cNvGrpSpPr>
            <p:nvPr/>
          </p:nvGrpSpPr>
          <p:grpSpPr bwMode="auto">
            <a:xfrm>
              <a:off x="144" y="1008"/>
              <a:ext cx="144" cy="192"/>
              <a:chOff x="0" y="0"/>
              <a:chExt cx="336" cy="192"/>
            </a:xfrm>
          </p:grpSpPr>
          <p:sp>
            <p:nvSpPr>
              <p:cNvPr id="8338" name="Oval 38"/>
              <p:cNvSpPr>
                <a:spLocks noChangeArrowheads="1"/>
              </p:cNvSpPr>
              <p:nvPr/>
            </p:nvSpPr>
            <p:spPr bwMode="auto">
              <a:xfrm>
                <a:off x="144" y="48"/>
                <a:ext cx="192" cy="96"/>
              </a:xfrm>
              <a:prstGeom prst="ellipse">
                <a:avLst/>
              </a:prstGeom>
              <a:solidFill>
                <a:srgbClr val="C0C0C0">
                  <a:alpha val="43921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339" name="Oval 39"/>
              <p:cNvSpPr>
                <a:spLocks noChangeArrowheads="1"/>
              </p:cNvSpPr>
              <p:nvPr/>
            </p:nvSpPr>
            <p:spPr bwMode="auto">
              <a:xfrm>
                <a:off x="96" y="0"/>
                <a:ext cx="192" cy="96"/>
              </a:xfrm>
              <a:prstGeom prst="ellipse">
                <a:avLst/>
              </a:prstGeom>
              <a:solidFill>
                <a:srgbClr val="C0C0C0">
                  <a:alpha val="43921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340" name="Oval 40"/>
              <p:cNvSpPr>
                <a:spLocks noChangeArrowheads="1"/>
              </p:cNvSpPr>
              <p:nvPr/>
            </p:nvSpPr>
            <p:spPr bwMode="auto">
              <a:xfrm>
                <a:off x="0" y="96"/>
                <a:ext cx="192" cy="96"/>
              </a:xfrm>
              <a:prstGeom prst="ellipse">
                <a:avLst/>
              </a:prstGeom>
              <a:solidFill>
                <a:srgbClr val="C0C0C0">
                  <a:alpha val="43921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/>
              </a:p>
            </p:txBody>
          </p:sp>
        </p:grpSp>
      </p:grp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5505450" y="2286000"/>
            <a:ext cx="228600" cy="1676400"/>
            <a:chOff x="0" y="0"/>
            <a:chExt cx="2880" cy="10109"/>
          </a:xfrm>
        </p:grpSpPr>
        <p:sp>
          <p:nvSpPr>
            <p:cNvPr id="8323" name="y10Oval 9"/>
            <p:cNvSpPr>
              <a:spLocks noChangeArrowheads="1"/>
            </p:cNvSpPr>
            <p:nvPr/>
          </p:nvSpPr>
          <p:spPr bwMode="auto">
            <a:xfrm>
              <a:off x="0" y="0"/>
              <a:ext cx="2880" cy="249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8324" name="y10Rectangle 10"/>
            <p:cNvSpPr>
              <a:spLocks noChangeArrowheads="1"/>
            </p:cNvSpPr>
            <p:nvPr/>
          </p:nvSpPr>
          <p:spPr bwMode="auto">
            <a:xfrm>
              <a:off x="540" y="2028"/>
              <a:ext cx="1800" cy="1404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8325" name="y10Line 11"/>
            <p:cNvSpPr>
              <a:spLocks noChangeShapeType="1"/>
            </p:cNvSpPr>
            <p:nvPr/>
          </p:nvSpPr>
          <p:spPr bwMode="auto">
            <a:xfrm>
              <a:off x="634" y="1989"/>
              <a:ext cx="0" cy="59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6" name="y10Line 12"/>
            <p:cNvSpPr>
              <a:spLocks noChangeShapeType="1"/>
            </p:cNvSpPr>
            <p:nvPr/>
          </p:nvSpPr>
          <p:spPr bwMode="auto">
            <a:xfrm>
              <a:off x="2279" y="1989"/>
              <a:ext cx="0" cy="59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7" name="y10Line 13"/>
            <p:cNvSpPr>
              <a:spLocks noChangeShapeType="1"/>
            </p:cNvSpPr>
            <p:nvPr/>
          </p:nvSpPr>
          <p:spPr bwMode="auto">
            <a:xfrm>
              <a:off x="634" y="7919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8" name="y10Line 14"/>
            <p:cNvSpPr>
              <a:spLocks noChangeShapeType="1"/>
            </p:cNvSpPr>
            <p:nvPr/>
          </p:nvSpPr>
          <p:spPr bwMode="auto">
            <a:xfrm flipH="1">
              <a:off x="1882" y="7919"/>
              <a:ext cx="36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29" name="y10Line 15"/>
            <p:cNvSpPr>
              <a:spLocks noChangeShapeType="1"/>
            </p:cNvSpPr>
            <p:nvPr/>
          </p:nvSpPr>
          <p:spPr bwMode="auto">
            <a:xfrm>
              <a:off x="975" y="8231"/>
              <a:ext cx="180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0" name="y10Line 16"/>
            <p:cNvSpPr>
              <a:spLocks noChangeShapeType="1"/>
            </p:cNvSpPr>
            <p:nvPr/>
          </p:nvSpPr>
          <p:spPr bwMode="auto">
            <a:xfrm flipH="1">
              <a:off x="1712" y="8231"/>
              <a:ext cx="180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1" name="y10Arc 17"/>
            <p:cNvSpPr>
              <a:spLocks/>
            </p:cNvSpPr>
            <p:nvPr/>
          </p:nvSpPr>
          <p:spPr bwMode="auto">
            <a:xfrm flipH="1" flipV="1">
              <a:off x="1146" y="9802"/>
              <a:ext cx="539" cy="307"/>
            </a:xfrm>
            <a:custGeom>
              <a:avLst/>
              <a:gdLst>
                <a:gd name="T0" fmla="*/ 0 w 42935"/>
                <a:gd name="T1" fmla="*/ 0 h 21600"/>
                <a:gd name="T2" fmla="*/ 0 w 42935"/>
                <a:gd name="T3" fmla="*/ 0 h 21600"/>
                <a:gd name="T4" fmla="*/ 0 w 42935"/>
                <a:gd name="T5" fmla="*/ 0 h 21600"/>
                <a:gd name="T6" fmla="*/ 0 60000 65536"/>
                <a:gd name="T7" fmla="*/ 0 60000 65536"/>
                <a:gd name="T8" fmla="*/ 0 60000 65536"/>
                <a:gd name="T9" fmla="*/ 0 w 42935"/>
                <a:gd name="T10" fmla="*/ 0 h 21600"/>
                <a:gd name="T11" fmla="*/ 42935 w 4293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35" h="21600" fill="none" extrusionOk="0">
                  <a:moveTo>
                    <a:pt x="-1" y="20944"/>
                  </a:moveTo>
                  <a:cubicBezTo>
                    <a:pt x="353" y="9276"/>
                    <a:pt x="9915" y="-1"/>
                    <a:pt x="21590" y="0"/>
                  </a:cubicBezTo>
                  <a:cubicBezTo>
                    <a:pt x="32240" y="0"/>
                    <a:pt x="41301" y="7763"/>
                    <a:pt x="42934" y="18288"/>
                  </a:cubicBezTo>
                </a:path>
                <a:path w="42935" h="21600" stroke="0" extrusionOk="0">
                  <a:moveTo>
                    <a:pt x="-1" y="20944"/>
                  </a:moveTo>
                  <a:cubicBezTo>
                    <a:pt x="353" y="9276"/>
                    <a:pt x="9915" y="-1"/>
                    <a:pt x="21590" y="0"/>
                  </a:cubicBezTo>
                  <a:cubicBezTo>
                    <a:pt x="32240" y="0"/>
                    <a:pt x="41301" y="7763"/>
                    <a:pt x="42934" y="18288"/>
                  </a:cubicBezTo>
                  <a:lnTo>
                    <a:pt x="21590" y="21600"/>
                  </a:lnTo>
                  <a:lnTo>
                    <a:pt x="-1" y="20944"/>
                  </a:lnTo>
                  <a:close/>
                </a:path>
              </a:pathLst>
            </a:custGeom>
            <a:solidFill>
              <a:srgbClr val="CC00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32" name="y10Line 18"/>
            <p:cNvSpPr>
              <a:spLocks noChangeShapeType="1"/>
            </p:cNvSpPr>
            <p:nvPr/>
          </p:nvSpPr>
          <p:spPr bwMode="auto">
            <a:xfrm>
              <a:off x="1980" y="3432"/>
              <a:ext cx="0" cy="43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3" name="y10Line 19"/>
            <p:cNvSpPr>
              <a:spLocks noChangeShapeType="1"/>
            </p:cNvSpPr>
            <p:nvPr/>
          </p:nvSpPr>
          <p:spPr bwMode="auto">
            <a:xfrm flipH="1">
              <a:off x="1600" y="7760"/>
              <a:ext cx="380" cy="3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4" name="y10Line 20"/>
            <p:cNvSpPr>
              <a:spLocks noChangeShapeType="1"/>
            </p:cNvSpPr>
            <p:nvPr/>
          </p:nvSpPr>
          <p:spPr bwMode="auto">
            <a:xfrm>
              <a:off x="1980" y="2184"/>
              <a:ext cx="0" cy="12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35" name="y10Arc 21"/>
            <p:cNvSpPr>
              <a:spLocks/>
            </p:cNvSpPr>
            <p:nvPr/>
          </p:nvSpPr>
          <p:spPr bwMode="auto">
            <a:xfrm>
              <a:off x="1621" y="313"/>
              <a:ext cx="900" cy="1806"/>
            </a:xfrm>
            <a:custGeom>
              <a:avLst/>
              <a:gdLst>
                <a:gd name="T0" fmla="*/ 0 w 21600"/>
                <a:gd name="T1" fmla="*/ 0 h 40588"/>
                <a:gd name="T2" fmla="*/ 0 w 21600"/>
                <a:gd name="T3" fmla="*/ 0 h 40588"/>
                <a:gd name="T4" fmla="*/ 0 w 21600"/>
                <a:gd name="T5" fmla="*/ 0 h 40588"/>
                <a:gd name="T6" fmla="*/ 0 60000 65536"/>
                <a:gd name="T7" fmla="*/ 0 60000 65536"/>
                <a:gd name="T8" fmla="*/ 0 60000 65536"/>
                <a:gd name="T9" fmla="*/ 0 w 21600"/>
                <a:gd name="T10" fmla="*/ 0 h 40588"/>
                <a:gd name="T11" fmla="*/ 21600 w 21600"/>
                <a:gd name="T12" fmla="*/ 40588 h 405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058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9523"/>
                    <a:pt x="17261" y="36811"/>
                    <a:pt x="10296" y="40588"/>
                  </a:cubicBezTo>
                </a:path>
                <a:path w="21600" h="4058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9523"/>
                    <a:pt x="17261" y="36811"/>
                    <a:pt x="10296" y="4058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CC0000"/>
            </a:solidFill>
            <a:ln w="9525" cmpd="sng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70" name="Oval 55"/>
          <p:cNvSpPr>
            <a:spLocks noChangeArrowheads="1"/>
          </p:cNvSpPr>
          <p:nvPr/>
        </p:nvSpPr>
        <p:spPr bwMode="auto">
          <a:xfrm>
            <a:off x="4383088" y="4897438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9271" name="Group 55"/>
          <p:cNvGrpSpPr>
            <a:grpSpLocks/>
          </p:cNvGrpSpPr>
          <p:nvPr/>
        </p:nvGrpSpPr>
        <p:grpSpPr bwMode="auto">
          <a:xfrm>
            <a:off x="4244975" y="5334000"/>
            <a:ext cx="381000" cy="685800"/>
            <a:chOff x="0" y="0"/>
            <a:chExt cx="288" cy="576"/>
          </a:xfrm>
        </p:grpSpPr>
        <p:grpSp>
          <p:nvGrpSpPr>
            <p:cNvPr id="8285" name="Group 56"/>
            <p:cNvGrpSpPr>
              <a:grpSpLocks/>
            </p:cNvGrpSpPr>
            <p:nvPr/>
          </p:nvGrpSpPr>
          <p:grpSpPr bwMode="auto">
            <a:xfrm>
              <a:off x="0" y="192"/>
              <a:ext cx="288" cy="384"/>
              <a:chOff x="0" y="0"/>
              <a:chExt cx="156" cy="288"/>
            </a:xfrm>
          </p:grpSpPr>
          <p:sp>
            <p:nvSpPr>
              <p:cNvPr id="8305" name="Line 58"/>
              <p:cNvSpPr>
                <a:spLocks noChangeShapeType="1"/>
              </p:cNvSpPr>
              <p:nvPr/>
            </p:nvSpPr>
            <p:spPr bwMode="auto">
              <a:xfrm>
                <a:off x="12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6" name="Line 59"/>
              <p:cNvSpPr>
                <a:spLocks noChangeShapeType="1"/>
              </p:cNvSpPr>
              <p:nvPr/>
            </p:nvSpPr>
            <p:spPr bwMode="auto">
              <a:xfrm>
                <a:off x="12" y="4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7" name="Line 60"/>
              <p:cNvSpPr>
                <a:spLocks noChangeShapeType="1"/>
              </p:cNvSpPr>
              <p:nvPr/>
            </p:nvSpPr>
            <p:spPr bwMode="auto">
              <a:xfrm>
                <a:off x="108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8" name="Line 61"/>
              <p:cNvSpPr>
                <a:spLocks noChangeShapeType="1"/>
              </p:cNvSpPr>
              <p:nvPr/>
            </p:nvSpPr>
            <p:spPr bwMode="auto">
              <a:xfrm>
                <a:off x="60" y="9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9" name="Line 62"/>
              <p:cNvSpPr>
                <a:spLocks noChangeShapeType="1"/>
              </p:cNvSpPr>
              <p:nvPr/>
            </p:nvSpPr>
            <p:spPr bwMode="auto">
              <a:xfrm>
                <a:off x="48" y="1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0" name="Line 63"/>
              <p:cNvSpPr>
                <a:spLocks noChangeShapeType="1"/>
              </p:cNvSpPr>
              <p:nvPr/>
            </p:nvSpPr>
            <p:spPr bwMode="auto">
              <a:xfrm>
                <a:off x="12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1" name="Line 64"/>
              <p:cNvSpPr>
                <a:spLocks noChangeShapeType="1"/>
              </p:cNvSpPr>
              <p:nvPr/>
            </p:nvSpPr>
            <p:spPr bwMode="auto">
              <a:xfrm>
                <a:off x="12" y="4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2" name="Line 65"/>
              <p:cNvSpPr>
                <a:spLocks noChangeShapeType="1"/>
              </p:cNvSpPr>
              <p:nvPr/>
            </p:nvSpPr>
            <p:spPr bwMode="auto">
              <a:xfrm>
                <a:off x="108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3" name="Line 66"/>
              <p:cNvSpPr>
                <a:spLocks noChangeShapeType="1"/>
              </p:cNvSpPr>
              <p:nvPr/>
            </p:nvSpPr>
            <p:spPr bwMode="auto">
              <a:xfrm>
                <a:off x="60" y="9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4" name="Line 67"/>
              <p:cNvSpPr>
                <a:spLocks noChangeShapeType="1"/>
              </p:cNvSpPr>
              <p:nvPr/>
            </p:nvSpPr>
            <p:spPr bwMode="auto">
              <a:xfrm>
                <a:off x="48" y="16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5" name="Line 68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6" name="Line 69"/>
              <p:cNvSpPr>
                <a:spLocks noChangeShapeType="1"/>
              </p:cNvSpPr>
              <p:nvPr/>
            </p:nvSpPr>
            <p:spPr bwMode="auto">
              <a:xfrm>
                <a:off x="12" y="21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7" name="Line 70"/>
              <p:cNvSpPr>
                <a:spLocks noChangeShapeType="1"/>
              </p:cNvSpPr>
              <p:nvPr/>
            </p:nvSpPr>
            <p:spPr bwMode="auto">
              <a:xfrm>
                <a:off x="60" y="28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8" name="Line 71"/>
              <p:cNvSpPr>
                <a:spLocks noChangeShapeType="1"/>
              </p:cNvSpPr>
              <p:nvPr/>
            </p:nvSpPr>
            <p:spPr bwMode="auto">
              <a:xfrm>
                <a:off x="48" y="24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19" name="Line 72"/>
              <p:cNvSpPr>
                <a:spLocks noChangeShapeType="1"/>
              </p:cNvSpPr>
              <p:nvPr/>
            </p:nvSpPr>
            <p:spPr bwMode="auto">
              <a:xfrm>
                <a:off x="48" y="12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0" name="Line 73"/>
              <p:cNvSpPr>
                <a:spLocks noChangeShapeType="1"/>
              </p:cNvSpPr>
              <p:nvPr/>
            </p:nvSpPr>
            <p:spPr bwMode="auto">
              <a:xfrm>
                <a:off x="108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1" name="Line 74"/>
              <p:cNvSpPr>
                <a:spLocks noChangeShapeType="1"/>
              </p:cNvSpPr>
              <p:nvPr/>
            </p:nvSpPr>
            <p:spPr bwMode="auto">
              <a:xfrm>
                <a:off x="60" y="28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22" name="Line 75"/>
              <p:cNvSpPr>
                <a:spLocks noChangeShapeType="1"/>
              </p:cNvSpPr>
              <p:nvPr/>
            </p:nvSpPr>
            <p:spPr bwMode="auto">
              <a:xfrm>
                <a:off x="48" y="24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6" name="Group 75"/>
            <p:cNvGrpSpPr>
              <a:grpSpLocks/>
            </p:cNvGrpSpPr>
            <p:nvPr/>
          </p:nvGrpSpPr>
          <p:grpSpPr bwMode="auto">
            <a:xfrm>
              <a:off x="0" y="0"/>
              <a:ext cx="288" cy="384"/>
              <a:chOff x="0" y="0"/>
              <a:chExt cx="156" cy="288"/>
            </a:xfrm>
          </p:grpSpPr>
          <p:sp>
            <p:nvSpPr>
              <p:cNvPr id="8287" name="Line 77"/>
              <p:cNvSpPr>
                <a:spLocks noChangeShapeType="1"/>
              </p:cNvSpPr>
              <p:nvPr/>
            </p:nvSpPr>
            <p:spPr bwMode="auto">
              <a:xfrm>
                <a:off x="12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8" name="Line 78"/>
              <p:cNvSpPr>
                <a:spLocks noChangeShapeType="1"/>
              </p:cNvSpPr>
              <p:nvPr/>
            </p:nvSpPr>
            <p:spPr bwMode="auto">
              <a:xfrm>
                <a:off x="12" y="4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Line 79"/>
              <p:cNvSpPr>
                <a:spLocks noChangeShapeType="1"/>
              </p:cNvSpPr>
              <p:nvPr/>
            </p:nvSpPr>
            <p:spPr bwMode="auto">
              <a:xfrm>
                <a:off x="108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0" name="Line 80"/>
              <p:cNvSpPr>
                <a:spLocks noChangeShapeType="1"/>
              </p:cNvSpPr>
              <p:nvPr/>
            </p:nvSpPr>
            <p:spPr bwMode="auto">
              <a:xfrm>
                <a:off x="60" y="9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1" name="Line 81"/>
              <p:cNvSpPr>
                <a:spLocks noChangeShapeType="1"/>
              </p:cNvSpPr>
              <p:nvPr/>
            </p:nvSpPr>
            <p:spPr bwMode="auto">
              <a:xfrm>
                <a:off x="48" y="192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2" name="Line 82"/>
              <p:cNvSpPr>
                <a:spLocks noChangeShapeType="1"/>
              </p:cNvSpPr>
              <p:nvPr/>
            </p:nvSpPr>
            <p:spPr bwMode="auto">
              <a:xfrm>
                <a:off x="12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3" name="Line 83"/>
              <p:cNvSpPr>
                <a:spLocks noChangeShapeType="1"/>
              </p:cNvSpPr>
              <p:nvPr/>
            </p:nvSpPr>
            <p:spPr bwMode="auto">
              <a:xfrm>
                <a:off x="12" y="4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Line 84"/>
              <p:cNvSpPr>
                <a:spLocks noChangeShapeType="1"/>
              </p:cNvSpPr>
              <p:nvPr/>
            </p:nvSpPr>
            <p:spPr bwMode="auto">
              <a:xfrm>
                <a:off x="108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5" name="Line 85"/>
              <p:cNvSpPr>
                <a:spLocks noChangeShapeType="1"/>
              </p:cNvSpPr>
              <p:nvPr/>
            </p:nvSpPr>
            <p:spPr bwMode="auto">
              <a:xfrm>
                <a:off x="60" y="9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6" name="Line 86"/>
              <p:cNvSpPr>
                <a:spLocks noChangeShapeType="1"/>
              </p:cNvSpPr>
              <p:nvPr/>
            </p:nvSpPr>
            <p:spPr bwMode="auto">
              <a:xfrm>
                <a:off x="48" y="16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7" name="Line 87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8" name="Line 88"/>
              <p:cNvSpPr>
                <a:spLocks noChangeShapeType="1"/>
              </p:cNvSpPr>
              <p:nvPr/>
            </p:nvSpPr>
            <p:spPr bwMode="auto">
              <a:xfrm>
                <a:off x="12" y="21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" name="Line 89"/>
              <p:cNvSpPr>
                <a:spLocks noChangeShapeType="1"/>
              </p:cNvSpPr>
              <p:nvPr/>
            </p:nvSpPr>
            <p:spPr bwMode="auto">
              <a:xfrm>
                <a:off x="60" y="28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" name="Line 90"/>
              <p:cNvSpPr>
                <a:spLocks noChangeShapeType="1"/>
              </p:cNvSpPr>
              <p:nvPr/>
            </p:nvSpPr>
            <p:spPr bwMode="auto">
              <a:xfrm>
                <a:off x="48" y="24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1" name="Line 91"/>
              <p:cNvSpPr>
                <a:spLocks noChangeShapeType="1"/>
              </p:cNvSpPr>
              <p:nvPr/>
            </p:nvSpPr>
            <p:spPr bwMode="auto">
              <a:xfrm>
                <a:off x="48" y="12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2" name="Line 92"/>
              <p:cNvSpPr>
                <a:spLocks noChangeShapeType="1"/>
              </p:cNvSpPr>
              <p:nvPr/>
            </p:nvSpPr>
            <p:spPr bwMode="auto">
              <a:xfrm>
                <a:off x="108" y="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3" name="Line 93"/>
              <p:cNvSpPr>
                <a:spLocks noChangeShapeType="1"/>
              </p:cNvSpPr>
              <p:nvPr/>
            </p:nvSpPr>
            <p:spPr bwMode="auto">
              <a:xfrm>
                <a:off x="60" y="288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4" name="Line 94"/>
              <p:cNvSpPr>
                <a:spLocks noChangeShapeType="1"/>
              </p:cNvSpPr>
              <p:nvPr/>
            </p:nvSpPr>
            <p:spPr bwMode="auto">
              <a:xfrm>
                <a:off x="48" y="240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10" name="Oval 95"/>
          <p:cNvSpPr>
            <a:spLocks noChangeArrowheads="1"/>
          </p:cNvSpPr>
          <p:nvPr/>
        </p:nvSpPr>
        <p:spPr bwMode="auto">
          <a:xfrm>
            <a:off x="4286250" y="59436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311" name="Oval 96"/>
          <p:cNvSpPr>
            <a:spLocks noChangeArrowheads="1"/>
          </p:cNvSpPr>
          <p:nvPr/>
        </p:nvSpPr>
        <p:spPr bwMode="auto">
          <a:xfrm>
            <a:off x="4438650" y="5867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312" name="Oval 97"/>
          <p:cNvSpPr>
            <a:spLocks noChangeArrowheads="1"/>
          </p:cNvSpPr>
          <p:nvPr/>
        </p:nvSpPr>
        <p:spPr bwMode="auto">
          <a:xfrm>
            <a:off x="4210050" y="57912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313" name="Text Box 98"/>
          <p:cNvSpPr txBox="1">
            <a:spLocks noChangeArrowheads="1"/>
          </p:cNvSpPr>
          <p:nvPr/>
        </p:nvSpPr>
        <p:spPr bwMode="auto">
          <a:xfrm>
            <a:off x="5257800" y="6096000"/>
            <a:ext cx="350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Dd axit Clohiđric HCl</a:t>
            </a:r>
          </a:p>
        </p:txBody>
      </p:sp>
      <p:sp>
        <p:nvSpPr>
          <p:cNvPr id="9314" name="Text Box 99"/>
          <p:cNvSpPr txBox="1">
            <a:spLocks noChangeArrowheads="1"/>
          </p:cNvSpPr>
          <p:nvPr/>
        </p:nvSpPr>
        <p:spPr bwMode="auto">
          <a:xfrm>
            <a:off x="4191000" y="6248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Kẽm</a:t>
            </a:r>
          </a:p>
        </p:txBody>
      </p:sp>
      <p:sp>
        <p:nvSpPr>
          <p:cNvPr id="9315" name="Line 100"/>
          <p:cNvSpPr>
            <a:spLocks noChangeShapeType="1"/>
          </p:cNvSpPr>
          <p:nvPr/>
        </p:nvSpPr>
        <p:spPr bwMode="auto">
          <a:xfrm>
            <a:off x="4438650" y="594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6" name="Rectangle 101"/>
          <p:cNvSpPr>
            <a:spLocks noChangeArrowheads="1"/>
          </p:cNvSpPr>
          <p:nvPr/>
        </p:nvSpPr>
        <p:spPr bwMode="auto">
          <a:xfrm>
            <a:off x="4195763" y="4191000"/>
            <a:ext cx="471487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grpSp>
        <p:nvGrpSpPr>
          <p:cNvPr id="9317" name="Group 101"/>
          <p:cNvGrpSpPr>
            <a:grpSpLocks/>
          </p:cNvGrpSpPr>
          <p:nvPr/>
        </p:nvGrpSpPr>
        <p:grpSpPr bwMode="auto">
          <a:xfrm>
            <a:off x="6572250" y="3332163"/>
            <a:ext cx="1581150" cy="96837"/>
            <a:chOff x="0" y="0"/>
            <a:chExt cx="1187" cy="96"/>
          </a:xfrm>
        </p:grpSpPr>
        <p:sp>
          <p:nvSpPr>
            <p:cNvPr id="8282" name="Rectangle 103"/>
            <p:cNvSpPr>
              <a:spLocks noChangeArrowheads="1"/>
            </p:cNvSpPr>
            <p:nvPr/>
          </p:nvSpPr>
          <p:spPr bwMode="auto">
            <a:xfrm>
              <a:off x="83" y="22"/>
              <a:ext cx="288" cy="4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8283" name="Oval 104"/>
            <p:cNvSpPr>
              <a:spLocks noChangeArrowheads="1"/>
            </p:cNvSpPr>
            <p:nvPr/>
          </p:nvSpPr>
          <p:spPr bwMode="auto">
            <a:xfrm>
              <a:off x="0" y="0"/>
              <a:ext cx="192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8284" name="Rectangle 105"/>
            <p:cNvSpPr>
              <a:spLocks noChangeArrowheads="1"/>
            </p:cNvSpPr>
            <p:nvPr/>
          </p:nvSpPr>
          <p:spPr bwMode="auto">
            <a:xfrm>
              <a:off x="371" y="22"/>
              <a:ext cx="816" cy="4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9321" name="Rectangle 106"/>
          <p:cNvSpPr>
            <a:spLocks noChangeArrowheads="1"/>
          </p:cNvSpPr>
          <p:nvPr/>
        </p:nvSpPr>
        <p:spPr bwMode="auto">
          <a:xfrm>
            <a:off x="6796088" y="3422650"/>
            <a:ext cx="1200150" cy="82550"/>
          </a:xfrm>
          <a:prstGeom prst="rect">
            <a:avLst/>
          </a:prstGeom>
          <a:solidFill>
            <a:srgbClr val="FFCC00">
              <a:alpha val="6705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9322" name="Picture 107" descr="feu2"/>
          <p:cNvPicPr>
            <a:picLocks noChangeAspect="1" noChangeArrowheads="1"/>
          </p:cNvPicPr>
          <p:nvPr/>
        </p:nvPicPr>
        <p:blipFill>
          <a:blip r:embed="rId2">
            <a:lum bright="18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3041650"/>
            <a:ext cx="19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3" name="Group 107"/>
          <p:cNvGrpSpPr>
            <a:grpSpLocks/>
          </p:cNvGrpSpPr>
          <p:nvPr/>
        </p:nvGrpSpPr>
        <p:grpSpPr bwMode="auto">
          <a:xfrm>
            <a:off x="4343400" y="2133600"/>
            <a:ext cx="152400" cy="2209800"/>
            <a:chOff x="0" y="0"/>
            <a:chExt cx="192" cy="1632"/>
          </a:xfrm>
        </p:grpSpPr>
        <p:grpSp>
          <p:nvGrpSpPr>
            <p:cNvPr id="8274" name="Group 108"/>
            <p:cNvGrpSpPr>
              <a:grpSpLocks/>
            </p:cNvGrpSpPr>
            <p:nvPr/>
          </p:nvGrpSpPr>
          <p:grpSpPr bwMode="auto">
            <a:xfrm>
              <a:off x="44" y="841"/>
              <a:ext cx="100" cy="791"/>
              <a:chOff x="0" y="0"/>
              <a:chExt cx="181" cy="1497"/>
            </a:xfrm>
          </p:grpSpPr>
          <p:sp>
            <p:nvSpPr>
              <p:cNvPr id="8280" name="Rectangle 11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81" cy="5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281" name="Freeform 112"/>
              <p:cNvSpPr>
                <a:spLocks/>
              </p:cNvSpPr>
              <p:nvPr/>
            </p:nvSpPr>
            <p:spPr bwMode="auto">
              <a:xfrm>
                <a:off x="0" y="468"/>
                <a:ext cx="181" cy="1029"/>
              </a:xfrm>
              <a:custGeom>
                <a:avLst/>
                <a:gdLst>
                  <a:gd name="T0" fmla="*/ 0 w 181"/>
                  <a:gd name="T1" fmla="*/ 0 h 1029"/>
                  <a:gd name="T2" fmla="*/ 78 w 181"/>
                  <a:gd name="T3" fmla="*/ 1029 h 1029"/>
                  <a:gd name="T4" fmla="*/ 181 w 181"/>
                  <a:gd name="T5" fmla="*/ 0 h 1029"/>
                  <a:gd name="T6" fmla="*/ 0 60000 65536"/>
                  <a:gd name="T7" fmla="*/ 0 60000 65536"/>
                  <a:gd name="T8" fmla="*/ 0 60000 65536"/>
                  <a:gd name="T9" fmla="*/ 0 w 181"/>
                  <a:gd name="T10" fmla="*/ 0 h 1029"/>
                  <a:gd name="T11" fmla="*/ 181 w 181"/>
                  <a:gd name="T12" fmla="*/ 1029 h 10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1" h="1029">
                    <a:moveTo>
                      <a:pt x="0" y="0"/>
                    </a:moveTo>
                    <a:lnTo>
                      <a:pt x="78" y="1029"/>
                    </a:lnTo>
                    <a:lnTo>
                      <a:pt x="181" y="0"/>
                    </a:lnTo>
                  </a:path>
                </a:pathLst>
              </a:custGeom>
              <a:solidFill>
                <a:schemeClr val="bg1"/>
              </a:solidFill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75" name="Group 111"/>
            <p:cNvGrpSpPr>
              <a:grpSpLocks/>
            </p:cNvGrpSpPr>
            <p:nvPr/>
          </p:nvGrpSpPr>
          <p:grpSpPr bwMode="auto">
            <a:xfrm>
              <a:off x="0" y="0"/>
              <a:ext cx="192" cy="1071"/>
              <a:chOff x="0" y="0"/>
              <a:chExt cx="346" cy="2028"/>
            </a:xfrm>
          </p:grpSpPr>
          <p:sp>
            <p:nvSpPr>
              <p:cNvPr id="8276" name="Freeform 114"/>
              <p:cNvSpPr>
                <a:spLocks/>
              </p:cNvSpPr>
              <p:nvPr/>
            </p:nvSpPr>
            <p:spPr bwMode="auto">
              <a:xfrm>
                <a:off x="80" y="624"/>
                <a:ext cx="180" cy="1404"/>
              </a:xfrm>
              <a:custGeom>
                <a:avLst/>
                <a:gdLst>
                  <a:gd name="T0" fmla="*/ 0 w 181"/>
                  <a:gd name="T1" fmla="*/ 2250 h 1248"/>
                  <a:gd name="T2" fmla="*/ 0 w 181"/>
                  <a:gd name="T3" fmla="*/ 0 h 1248"/>
                  <a:gd name="T4" fmla="*/ 176 w 181"/>
                  <a:gd name="T5" fmla="*/ 0 h 1248"/>
                  <a:gd name="T6" fmla="*/ 176 w 181"/>
                  <a:gd name="T7" fmla="*/ 2250 h 12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1"/>
                  <a:gd name="T13" fmla="*/ 0 h 1248"/>
                  <a:gd name="T14" fmla="*/ 181 w 181"/>
                  <a:gd name="T15" fmla="*/ 1248 h 12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1" h="1248">
                    <a:moveTo>
                      <a:pt x="0" y="1248"/>
                    </a:moveTo>
                    <a:lnTo>
                      <a:pt x="0" y="0"/>
                    </a:lnTo>
                    <a:lnTo>
                      <a:pt x="181" y="0"/>
                    </a:lnTo>
                    <a:lnTo>
                      <a:pt x="181" y="1248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277" name="Group 113"/>
              <p:cNvGrpSpPr>
                <a:grpSpLocks/>
              </p:cNvGrpSpPr>
              <p:nvPr/>
            </p:nvGrpSpPr>
            <p:grpSpPr bwMode="auto">
              <a:xfrm>
                <a:off x="0" y="0"/>
                <a:ext cx="346" cy="643"/>
                <a:chOff x="0" y="0"/>
                <a:chExt cx="216" cy="522"/>
              </a:xfrm>
            </p:grpSpPr>
            <p:sp>
              <p:nvSpPr>
                <p:cNvPr id="8278" name="y10Oval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16" cy="373"/>
                </a:xfrm>
                <a:prstGeom prst="ellipse">
                  <a:avLst/>
                </a:prstGeom>
                <a:solidFill>
                  <a:srgbClr val="9933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8279" name="y10Rectangle 10"/>
                <p:cNvSpPr>
                  <a:spLocks noChangeArrowheads="1"/>
                </p:cNvSpPr>
                <p:nvPr/>
              </p:nvSpPr>
              <p:spPr bwMode="auto">
                <a:xfrm>
                  <a:off x="41" y="312"/>
                  <a:ext cx="135" cy="210"/>
                </a:xfrm>
                <a:prstGeom prst="rect">
                  <a:avLst/>
                </a:prstGeom>
                <a:solidFill>
                  <a:srgbClr val="CC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</p:grpSp>
      </p:grpSp>
      <p:sp>
        <p:nvSpPr>
          <p:cNvPr id="9332" name="Oval 118"/>
          <p:cNvSpPr>
            <a:spLocks noChangeArrowheads="1"/>
          </p:cNvSpPr>
          <p:nvPr/>
        </p:nvSpPr>
        <p:spPr bwMode="auto">
          <a:xfrm>
            <a:off x="2513013" y="4724400"/>
            <a:ext cx="76200" cy="76200"/>
          </a:xfrm>
          <a:prstGeom prst="ellipse">
            <a:avLst/>
          </a:prstGeom>
          <a:solidFill>
            <a:srgbClr val="C0C0C0">
              <a:alpha val="1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333" name="AutoShape 119"/>
          <p:cNvSpPr>
            <a:spLocks noChangeArrowheads="1"/>
          </p:cNvSpPr>
          <p:nvPr/>
        </p:nvSpPr>
        <p:spPr bwMode="auto">
          <a:xfrm>
            <a:off x="2152650" y="4648200"/>
            <a:ext cx="762000" cy="685800"/>
          </a:xfrm>
          <a:prstGeom prst="irregularSeal2">
            <a:avLst/>
          </a:prstGeom>
          <a:solidFill>
            <a:srgbClr val="808080">
              <a:alpha val="1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solidFill>
                <a:srgbClr val="00FFFF"/>
              </a:solidFill>
            </a:endParaRPr>
          </a:p>
        </p:txBody>
      </p:sp>
      <p:grpSp>
        <p:nvGrpSpPr>
          <p:cNvPr id="9334" name="Group 118"/>
          <p:cNvGrpSpPr>
            <a:grpSpLocks/>
          </p:cNvGrpSpPr>
          <p:nvPr/>
        </p:nvGrpSpPr>
        <p:grpSpPr bwMode="auto">
          <a:xfrm>
            <a:off x="2609850" y="5181600"/>
            <a:ext cx="1752600" cy="595313"/>
            <a:chOff x="0" y="0"/>
            <a:chExt cx="1104" cy="375"/>
          </a:xfrm>
        </p:grpSpPr>
        <p:sp>
          <p:nvSpPr>
            <p:cNvPr id="8272" name="Text Box 121"/>
            <p:cNvSpPr txBox="1">
              <a:spLocks noChangeArrowheads="1"/>
            </p:cNvSpPr>
            <p:nvPr/>
          </p:nvSpPr>
          <p:spPr bwMode="auto">
            <a:xfrm>
              <a:off x="144" y="144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FF"/>
                  </a:solidFill>
                  <a:latin typeface=".VnVogue" pitchFamily="34" charset="0"/>
                </a:rPr>
                <a:t>ZnCl</a:t>
              </a:r>
              <a:r>
                <a:rPr lang="en-US" b="1" baseline="-25000">
                  <a:solidFill>
                    <a:srgbClr val="0000FF"/>
                  </a:solidFill>
                  <a:latin typeface=".VnVogue" pitchFamily="34" charset="0"/>
                </a:rPr>
                <a:t>2</a:t>
              </a:r>
              <a:endParaRPr lang="en-US" b="1">
                <a:solidFill>
                  <a:srgbClr val="0000FF"/>
                </a:solidFill>
                <a:latin typeface=".VnVogue" pitchFamily="34" charset="0"/>
              </a:endParaRPr>
            </a:p>
          </p:txBody>
        </p:sp>
        <p:sp>
          <p:nvSpPr>
            <p:cNvPr id="8273" name="Line 122"/>
            <p:cNvSpPr>
              <a:spLocks noChangeShapeType="1"/>
            </p:cNvSpPr>
            <p:nvPr/>
          </p:nvSpPr>
          <p:spPr bwMode="auto">
            <a:xfrm>
              <a:off x="0" y="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337" name="Picture 123" descr="feu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4784725"/>
            <a:ext cx="431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38" name="Group 122"/>
          <p:cNvGrpSpPr>
            <a:grpSpLocks/>
          </p:cNvGrpSpPr>
          <p:nvPr/>
        </p:nvGrpSpPr>
        <p:grpSpPr bwMode="auto">
          <a:xfrm>
            <a:off x="1905000" y="5486400"/>
            <a:ext cx="609600" cy="533400"/>
            <a:chOff x="0" y="0"/>
            <a:chExt cx="4320" cy="5148"/>
          </a:xfrm>
        </p:grpSpPr>
        <p:grpSp>
          <p:nvGrpSpPr>
            <p:cNvPr id="8220" name="Group 123"/>
            <p:cNvGrpSpPr>
              <a:grpSpLocks/>
            </p:cNvGrpSpPr>
            <p:nvPr/>
          </p:nvGrpSpPr>
          <p:grpSpPr bwMode="auto">
            <a:xfrm>
              <a:off x="0" y="0"/>
              <a:ext cx="4320" cy="5148"/>
              <a:chOff x="0" y="0"/>
              <a:chExt cx="4320" cy="5148"/>
            </a:xfrm>
          </p:grpSpPr>
          <p:sp>
            <p:nvSpPr>
              <p:cNvPr id="8243" name="hx30Oval 20"/>
              <p:cNvSpPr>
                <a:spLocks noChangeArrowheads="1"/>
              </p:cNvSpPr>
              <p:nvPr/>
            </p:nvSpPr>
            <p:spPr bwMode="auto">
              <a:xfrm>
                <a:off x="1800" y="156"/>
                <a:ext cx="720" cy="156"/>
              </a:xfrm>
              <a:prstGeom prst="ellipse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244" name="hx30Rectangle 21"/>
              <p:cNvSpPr>
                <a:spLocks noChangeArrowheads="1"/>
              </p:cNvSpPr>
              <p:nvPr/>
            </p:nvSpPr>
            <p:spPr bwMode="auto">
              <a:xfrm>
                <a:off x="1980" y="0"/>
                <a:ext cx="360" cy="156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8245" name="hx30Line 22"/>
              <p:cNvSpPr>
                <a:spLocks noChangeShapeType="1"/>
              </p:cNvSpPr>
              <p:nvPr/>
            </p:nvSpPr>
            <p:spPr bwMode="auto">
              <a:xfrm>
                <a:off x="1620" y="312"/>
                <a:ext cx="10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6" name="hx30Line 23"/>
              <p:cNvSpPr>
                <a:spLocks noChangeShapeType="1"/>
              </p:cNvSpPr>
              <p:nvPr/>
            </p:nvSpPr>
            <p:spPr bwMode="auto">
              <a:xfrm>
                <a:off x="1620" y="312"/>
                <a:ext cx="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7" name="hx30Line 24"/>
              <p:cNvSpPr>
                <a:spLocks noChangeShapeType="1"/>
              </p:cNvSpPr>
              <p:nvPr/>
            </p:nvSpPr>
            <p:spPr bwMode="auto">
              <a:xfrm>
                <a:off x="2700" y="312"/>
                <a:ext cx="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8" name="hx30Line 25"/>
              <p:cNvSpPr>
                <a:spLocks noChangeShapeType="1"/>
              </p:cNvSpPr>
              <p:nvPr/>
            </p:nvSpPr>
            <p:spPr bwMode="auto">
              <a:xfrm>
                <a:off x="1440" y="468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9" name="hx30Line 26"/>
              <p:cNvSpPr>
                <a:spLocks noChangeShapeType="1"/>
              </p:cNvSpPr>
              <p:nvPr/>
            </p:nvSpPr>
            <p:spPr bwMode="auto">
              <a:xfrm>
                <a:off x="1440" y="468"/>
                <a:ext cx="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0" name="hx30Line 27"/>
              <p:cNvSpPr>
                <a:spLocks noChangeShapeType="1"/>
              </p:cNvSpPr>
              <p:nvPr/>
            </p:nvSpPr>
            <p:spPr bwMode="auto">
              <a:xfrm>
                <a:off x="2880" y="468"/>
                <a:ext cx="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1" name="hx30Line 28"/>
              <p:cNvSpPr>
                <a:spLocks noChangeShapeType="1"/>
              </p:cNvSpPr>
              <p:nvPr/>
            </p:nvSpPr>
            <p:spPr bwMode="auto">
              <a:xfrm>
                <a:off x="1440" y="624"/>
                <a:ext cx="14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hx30Line 29"/>
              <p:cNvSpPr>
                <a:spLocks noChangeShapeType="1"/>
              </p:cNvSpPr>
              <p:nvPr/>
            </p:nvSpPr>
            <p:spPr bwMode="auto">
              <a:xfrm>
                <a:off x="1620" y="624"/>
                <a:ext cx="0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hx30Line 30"/>
              <p:cNvSpPr>
                <a:spLocks noChangeShapeType="1"/>
              </p:cNvSpPr>
              <p:nvPr/>
            </p:nvSpPr>
            <p:spPr bwMode="auto">
              <a:xfrm>
                <a:off x="2700" y="624"/>
                <a:ext cx="0" cy="62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4" name="hx30Line 31"/>
              <p:cNvSpPr>
                <a:spLocks noChangeShapeType="1"/>
              </p:cNvSpPr>
              <p:nvPr/>
            </p:nvSpPr>
            <p:spPr bwMode="auto">
              <a:xfrm flipH="1">
                <a:off x="1440" y="1248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hx30Line 32"/>
              <p:cNvSpPr>
                <a:spLocks noChangeShapeType="1"/>
              </p:cNvSpPr>
              <p:nvPr/>
            </p:nvSpPr>
            <p:spPr bwMode="auto">
              <a:xfrm>
                <a:off x="2700" y="1248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hx30Line 33"/>
              <p:cNvSpPr>
                <a:spLocks noChangeShapeType="1"/>
              </p:cNvSpPr>
              <p:nvPr/>
            </p:nvSpPr>
            <p:spPr bwMode="auto">
              <a:xfrm flipH="1">
                <a:off x="180" y="1404"/>
                <a:ext cx="1260" cy="4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hx30Line 34"/>
              <p:cNvSpPr>
                <a:spLocks noChangeShapeType="1"/>
              </p:cNvSpPr>
              <p:nvPr/>
            </p:nvSpPr>
            <p:spPr bwMode="auto">
              <a:xfrm>
                <a:off x="2880" y="1404"/>
                <a:ext cx="1260" cy="4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8" name="hx30Line 35"/>
              <p:cNvSpPr>
                <a:spLocks noChangeShapeType="1"/>
              </p:cNvSpPr>
              <p:nvPr/>
            </p:nvSpPr>
            <p:spPr bwMode="auto">
              <a:xfrm flipH="1">
                <a:off x="0" y="1872"/>
                <a:ext cx="18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9" name="hx30Line 36"/>
              <p:cNvSpPr>
                <a:spLocks noChangeShapeType="1"/>
              </p:cNvSpPr>
              <p:nvPr/>
            </p:nvSpPr>
            <p:spPr bwMode="auto">
              <a:xfrm>
                <a:off x="4140" y="1872"/>
                <a:ext cx="18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0" name="hx30Line 37"/>
              <p:cNvSpPr>
                <a:spLocks noChangeShapeType="1"/>
              </p:cNvSpPr>
              <p:nvPr/>
            </p:nvSpPr>
            <p:spPr bwMode="auto">
              <a:xfrm>
                <a:off x="0" y="2184"/>
                <a:ext cx="1080" cy="28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1" name="hx30Line 38"/>
              <p:cNvSpPr>
                <a:spLocks noChangeShapeType="1"/>
              </p:cNvSpPr>
              <p:nvPr/>
            </p:nvSpPr>
            <p:spPr bwMode="auto">
              <a:xfrm flipH="1">
                <a:off x="3240" y="2184"/>
                <a:ext cx="1080" cy="28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hx30Line 39"/>
              <p:cNvSpPr>
                <a:spLocks noChangeShapeType="1"/>
              </p:cNvSpPr>
              <p:nvPr/>
            </p:nvSpPr>
            <p:spPr bwMode="auto">
              <a:xfrm>
                <a:off x="1080" y="4992"/>
                <a:ext cx="21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hx30Line 40"/>
              <p:cNvSpPr>
                <a:spLocks noChangeShapeType="1"/>
              </p:cNvSpPr>
              <p:nvPr/>
            </p:nvSpPr>
            <p:spPr bwMode="auto">
              <a:xfrm flipH="1">
                <a:off x="900" y="4992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hx30Line 41"/>
              <p:cNvSpPr>
                <a:spLocks noChangeShapeType="1"/>
              </p:cNvSpPr>
              <p:nvPr/>
            </p:nvSpPr>
            <p:spPr bwMode="auto">
              <a:xfrm>
                <a:off x="3240" y="4992"/>
                <a:ext cx="180" cy="1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5" name="hx30Line 42"/>
              <p:cNvSpPr>
                <a:spLocks noChangeShapeType="1"/>
              </p:cNvSpPr>
              <p:nvPr/>
            </p:nvSpPr>
            <p:spPr bwMode="auto">
              <a:xfrm>
                <a:off x="900" y="5148"/>
                <a:ext cx="25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6" name="hx30Line 43"/>
              <p:cNvSpPr>
                <a:spLocks noChangeShapeType="1"/>
              </p:cNvSpPr>
              <p:nvPr/>
            </p:nvSpPr>
            <p:spPr bwMode="auto">
              <a:xfrm>
                <a:off x="1800" y="624"/>
                <a:ext cx="18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7" name="hx30Line 44"/>
              <p:cNvSpPr>
                <a:spLocks noChangeShapeType="1"/>
              </p:cNvSpPr>
              <p:nvPr/>
            </p:nvSpPr>
            <p:spPr bwMode="auto">
              <a:xfrm>
                <a:off x="1707" y="657"/>
                <a:ext cx="18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8" name="hx30Line 45"/>
              <p:cNvSpPr>
                <a:spLocks noChangeShapeType="1"/>
              </p:cNvSpPr>
              <p:nvPr/>
            </p:nvSpPr>
            <p:spPr bwMode="auto">
              <a:xfrm flipH="1">
                <a:off x="2340" y="624"/>
                <a:ext cx="18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hx30Line 46"/>
              <p:cNvSpPr>
                <a:spLocks noChangeShapeType="1"/>
              </p:cNvSpPr>
              <p:nvPr/>
            </p:nvSpPr>
            <p:spPr bwMode="auto">
              <a:xfrm flipH="1">
                <a:off x="2444" y="657"/>
                <a:ext cx="180" cy="9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0" name="hx30Line 47"/>
              <p:cNvSpPr>
                <a:spLocks noChangeShapeType="1"/>
              </p:cNvSpPr>
              <p:nvPr/>
            </p:nvSpPr>
            <p:spPr bwMode="auto">
              <a:xfrm>
                <a:off x="1980" y="1404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1" name="hx30Line 48"/>
              <p:cNvSpPr>
                <a:spLocks noChangeShapeType="1"/>
              </p:cNvSpPr>
              <p:nvPr/>
            </p:nvSpPr>
            <p:spPr bwMode="auto">
              <a:xfrm>
                <a:off x="1900" y="1560"/>
                <a:ext cx="5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1" name="hx30Line 51"/>
            <p:cNvSpPr>
              <a:spLocks noChangeShapeType="1"/>
            </p:cNvSpPr>
            <p:nvPr/>
          </p:nvSpPr>
          <p:spPr bwMode="auto">
            <a:xfrm flipH="1">
              <a:off x="540" y="1560"/>
              <a:ext cx="90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hx30Line 52"/>
            <p:cNvSpPr>
              <a:spLocks noChangeShapeType="1"/>
            </p:cNvSpPr>
            <p:nvPr/>
          </p:nvSpPr>
          <p:spPr bwMode="auto">
            <a:xfrm>
              <a:off x="2700" y="1404"/>
              <a:ext cx="1080" cy="4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hx30Line 53"/>
            <p:cNvSpPr>
              <a:spLocks noChangeShapeType="1"/>
            </p:cNvSpPr>
            <p:nvPr/>
          </p:nvSpPr>
          <p:spPr bwMode="auto">
            <a:xfrm>
              <a:off x="360" y="2496"/>
              <a:ext cx="90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hx30Line 54"/>
            <p:cNvSpPr>
              <a:spLocks noChangeShapeType="1"/>
            </p:cNvSpPr>
            <p:nvPr/>
          </p:nvSpPr>
          <p:spPr bwMode="auto">
            <a:xfrm flipH="1">
              <a:off x="3240" y="2340"/>
              <a:ext cx="720" cy="2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hx30Line 55"/>
            <p:cNvSpPr>
              <a:spLocks noChangeShapeType="1"/>
            </p:cNvSpPr>
            <p:nvPr/>
          </p:nvSpPr>
          <p:spPr bwMode="auto">
            <a:xfrm flipH="1">
              <a:off x="360" y="2184"/>
              <a:ext cx="180" cy="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hx30Line 56"/>
            <p:cNvSpPr>
              <a:spLocks noChangeShapeType="1"/>
            </p:cNvSpPr>
            <p:nvPr/>
          </p:nvSpPr>
          <p:spPr bwMode="auto">
            <a:xfrm>
              <a:off x="540" y="2496"/>
              <a:ext cx="3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hx30Line 57"/>
            <p:cNvSpPr>
              <a:spLocks noChangeShapeType="1"/>
            </p:cNvSpPr>
            <p:nvPr/>
          </p:nvSpPr>
          <p:spPr bwMode="auto">
            <a:xfrm>
              <a:off x="540" y="2652"/>
              <a:ext cx="324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hx30Line 58"/>
            <p:cNvSpPr>
              <a:spLocks noChangeShapeType="1"/>
            </p:cNvSpPr>
            <p:nvPr/>
          </p:nvSpPr>
          <p:spPr bwMode="auto">
            <a:xfrm>
              <a:off x="540" y="2808"/>
              <a:ext cx="324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hx30Line 59"/>
            <p:cNvSpPr>
              <a:spLocks noChangeShapeType="1"/>
            </p:cNvSpPr>
            <p:nvPr/>
          </p:nvSpPr>
          <p:spPr bwMode="auto">
            <a:xfrm>
              <a:off x="720" y="2964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hx30Line 60"/>
            <p:cNvSpPr>
              <a:spLocks noChangeShapeType="1"/>
            </p:cNvSpPr>
            <p:nvPr/>
          </p:nvSpPr>
          <p:spPr bwMode="auto">
            <a:xfrm>
              <a:off x="720" y="3120"/>
              <a:ext cx="288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hx30Line 61"/>
            <p:cNvSpPr>
              <a:spLocks noChangeShapeType="1"/>
            </p:cNvSpPr>
            <p:nvPr/>
          </p:nvSpPr>
          <p:spPr bwMode="auto">
            <a:xfrm>
              <a:off x="720" y="3276"/>
              <a:ext cx="27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hx30Line 62"/>
            <p:cNvSpPr>
              <a:spLocks noChangeShapeType="1"/>
            </p:cNvSpPr>
            <p:nvPr/>
          </p:nvSpPr>
          <p:spPr bwMode="auto">
            <a:xfrm>
              <a:off x="900" y="3432"/>
              <a:ext cx="252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hx30Line 63"/>
            <p:cNvSpPr>
              <a:spLocks noChangeShapeType="1"/>
            </p:cNvSpPr>
            <p:nvPr/>
          </p:nvSpPr>
          <p:spPr bwMode="auto">
            <a:xfrm>
              <a:off x="1080" y="3588"/>
              <a:ext cx="234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hx30Line 64"/>
            <p:cNvSpPr>
              <a:spLocks noChangeShapeType="1"/>
            </p:cNvSpPr>
            <p:nvPr/>
          </p:nvSpPr>
          <p:spPr bwMode="auto">
            <a:xfrm>
              <a:off x="1080" y="3744"/>
              <a:ext cx="21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hx30Line 65"/>
            <p:cNvSpPr>
              <a:spLocks noChangeShapeType="1"/>
            </p:cNvSpPr>
            <p:nvPr/>
          </p:nvSpPr>
          <p:spPr bwMode="auto">
            <a:xfrm>
              <a:off x="1080" y="3900"/>
              <a:ext cx="21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hx30Line 66"/>
            <p:cNvSpPr>
              <a:spLocks noChangeShapeType="1"/>
            </p:cNvSpPr>
            <p:nvPr/>
          </p:nvSpPr>
          <p:spPr bwMode="auto">
            <a:xfrm>
              <a:off x="1080" y="4056"/>
              <a:ext cx="21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hx30Line 67"/>
            <p:cNvSpPr>
              <a:spLocks noChangeShapeType="1"/>
            </p:cNvSpPr>
            <p:nvPr/>
          </p:nvSpPr>
          <p:spPr bwMode="auto">
            <a:xfrm>
              <a:off x="1080" y="4212"/>
              <a:ext cx="216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hx30Line 68"/>
            <p:cNvSpPr>
              <a:spLocks noChangeShapeType="1"/>
            </p:cNvSpPr>
            <p:nvPr/>
          </p:nvSpPr>
          <p:spPr bwMode="auto">
            <a:xfrm>
              <a:off x="1260" y="4368"/>
              <a:ext cx="1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hx30Line 69"/>
            <p:cNvSpPr>
              <a:spLocks noChangeShapeType="1"/>
            </p:cNvSpPr>
            <p:nvPr/>
          </p:nvSpPr>
          <p:spPr bwMode="auto">
            <a:xfrm>
              <a:off x="1260" y="4524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hx30Line 70"/>
            <p:cNvSpPr>
              <a:spLocks noChangeShapeType="1"/>
            </p:cNvSpPr>
            <p:nvPr/>
          </p:nvSpPr>
          <p:spPr bwMode="auto">
            <a:xfrm>
              <a:off x="1260" y="4680"/>
              <a:ext cx="1800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hx30Line 71"/>
            <p:cNvSpPr>
              <a:spLocks noChangeShapeType="1"/>
            </p:cNvSpPr>
            <p:nvPr/>
          </p:nvSpPr>
          <p:spPr bwMode="auto">
            <a:xfrm>
              <a:off x="1440" y="4836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hx30Freeform 72"/>
            <p:cNvSpPr>
              <a:spLocks/>
            </p:cNvSpPr>
            <p:nvPr/>
          </p:nvSpPr>
          <p:spPr bwMode="auto">
            <a:xfrm>
              <a:off x="1320" y="1560"/>
              <a:ext cx="1830" cy="3302"/>
            </a:xfrm>
            <a:custGeom>
              <a:avLst/>
              <a:gdLst>
                <a:gd name="T0" fmla="*/ 840 w 1830"/>
                <a:gd name="T1" fmla="*/ 0 h 3302"/>
                <a:gd name="T2" fmla="*/ 480 w 1830"/>
                <a:gd name="T3" fmla="*/ 1404 h 3302"/>
                <a:gd name="T4" fmla="*/ 1380 w 1830"/>
                <a:gd name="T5" fmla="*/ 1560 h 3302"/>
                <a:gd name="T6" fmla="*/ 1740 w 1830"/>
                <a:gd name="T7" fmla="*/ 2028 h 3302"/>
                <a:gd name="T8" fmla="*/ 840 w 1830"/>
                <a:gd name="T9" fmla="*/ 2496 h 3302"/>
                <a:gd name="T10" fmla="*/ 1560 w 1830"/>
                <a:gd name="T11" fmla="*/ 2808 h 3302"/>
                <a:gd name="T12" fmla="*/ 1740 w 1830"/>
                <a:gd name="T13" fmla="*/ 2964 h 3302"/>
                <a:gd name="T14" fmla="*/ 1560 w 1830"/>
                <a:gd name="T15" fmla="*/ 3276 h 3302"/>
                <a:gd name="T16" fmla="*/ 1020 w 1830"/>
                <a:gd name="T17" fmla="*/ 2808 h 3302"/>
                <a:gd name="T18" fmla="*/ 660 w 1830"/>
                <a:gd name="T19" fmla="*/ 2652 h 3302"/>
                <a:gd name="T20" fmla="*/ 660 w 1830"/>
                <a:gd name="T21" fmla="*/ 2340 h 3302"/>
                <a:gd name="T22" fmla="*/ 1380 w 1830"/>
                <a:gd name="T23" fmla="*/ 1872 h 3302"/>
                <a:gd name="T24" fmla="*/ 120 w 1830"/>
                <a:gd name="T25" fmla="*/ 1716 h 3302"/>
                <a:gd name="T26" fmla="*/ 660 w 1830"/>
                <a:gd name="T27" fmla="*/ 0 h 33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830"/>
                <a:gd name="T43" fmla="*/ 0 h 3302"/>
                <a:gd name="T44" fmla="*/ 1830 w 1830"/>
                <a:gd name="T45" fmla="*/ 3302 h 330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830" h="3302">
                  <a:moveTo>
                    <a:pt x="840" y="0"/>
                  </a:moveTo>
                  <a:cubicBezTo>
                    <a:pt x="615" y="572"/>
                    <a:pt x="390" y="1144"/>
                    <a:pt x="480" y="1404"/>
                  </a:cubicBezTo>
                  <a:cubicBezTo>
                    <a:pt x="570" y="1664"/>
                    <a:pt x="1170" y="1456"/>
                    <a:pt x="1380" y="1560"/>
                  </a:cubicBezTo>
                  <a:cubicBezTo>
                    <a:pt x="1590" y="1664"/>
                    <a:pt x="1830" y="1872"/>
                    <a:pt x="1740" y="2028"/>
                  </a:cubicBezTo>
                  <a:cubicBezTo>
                    <a:pt x="1650" y="2184"/>
                    <a:pt x="870" y="2366"/>
                    <a:pt x="840" y="2496"/>
                  </a:cubicBezTo>
                  <a:cubicBezTo>
                    <a:pt x="810" y="2626"/>
                    <a:pt x="1410" y="2730"/>
                    <a:pt x="1560" y="2808"/>
                  </a:cubicBezTo>
                  <a:cubicBezTo>
                    <a:pt x="1710" y="2886"/>
                    <a:pt x="1740" y="2886"/>
                    <a:pt x="1740" y="2964"/>
                  </a:cubicBezTo>
                  <a:cubicBezTo>
                    <a:pt x="1740" y="3042"/>
                    <a:pt x="1680" y="3302"/>
                    <a:pt x="1560" y="3276"/>
                  </a:cubicBezTo>
                  <a:cubicBezTo>
                    <a:pt x="1440" y="3250"/>
                    <a:pt x="1170" y="2912"/>
                    <a:pt x="1020" y="2808"/>
                  </a:cubicBezTo>
                  <a:cubicBezTo>
                    <a:pt x="870" y="2704"/>
                    <a:pt x="720" y="2730"/>
                    <a:pt x="660" y="2652"/>
                  </a:cubicBezTo>
                  <a:cubicBezTo>
                    <a:pt x="600" y="2574"/>
                    <a:pt x="540" y="2470"/>
                    <a:pt x="660" y="2340"/>
                  </a:cubicBezTo>
                  <a:cubicBezTo>
                    <a:pt x="780" y="2210"/>
                    <a:pt x="1470" y="1976"/>
                    <a:pt x="1380" y="1872"/>
                  </a:cubicBezTo>
                  <a:cubicBezTo>
                    <a:pt x="1290" y="1768"/>
                    <a:pt x="240" y="2028"/>
                    <a:pt x="120" y="1716"/>
                  </a:cubicBezTo>
                  <a:cubicBezTo>
                    <a:pt x="0" y="1404"/>
                    <a:pt x="330" y="702"/>
                    <a:pt x="660" y="0"/>
                  </a:cubicBezTo>
                </a:path>
              </a:pathLst>
            </a:custGeom>
            <a:solidFill>
              <a:srgbClr val="FFCCCC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91" name="AutoShape 191"/>
          <p:cNvSpPr>
            <a:spLocks noChangeArrowheads="1"/>
          </p:cNvSpPr>
          <p:nvPr/>
        </p:nvSpPr>
        <p:spPr bwMode="auto">
          <a:xfrm rot="10800000">
            <a:off x="4343400" y="2971800"/>
            <a:ext cx="152400" cy="609600"/>
          </a:xfrm>
          <a:custGeom>
            <a:avLst/>
            <a:gdLst>
              <a:gd name="T0" fmla="*/ 76623 w 21600"/>
              <a:gd name="T1" fmla="*/ 61722 h 21600"/>
              <a:gd name="T2" fmla="*/ 20659 w 21600"/>
              <a:gd name="T3" fmla="*/ 304800 h 21600"/>
              <a:gd name="T4" fmla="*/ 76623 w 21600"/>
              <a:gd name="T5" fmla="*/ 609600 h 21600"/>
              <a:gd name="T6" fmla="*/ 131741 w 21600"/>
              <a:gd name="T7" fmla="*/ 304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3399FF"/>
              </a:gs>
              <a:gs pos="50000">
                <a:schemeClr val="bg1"/>
              </a:gs>
              <a:gs pos="100000">
                <a:srgbClr val="3399FF"/>
              </a:gs>
            </a:gsLst>
            <a:lin ang="0" scaled="1"/>
          </a:gradFill>
          <a:ln w="9525" cmpd="sng">
            <a:solidFill>
              <a:srgbClr val="33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8218" name="Slide Number Placeholder 175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392E910-0B23-46D7-A45A-8B0C30138592}" type="slidenum">
              <a:rPr lang="en-US" sz="1400"/>
              <a:pPr algn="r" eaLnBrk="1" hangingPunct="1"/>
              <a:t>4</a:t>
            </a:fld>
            <a:endParaRPr lang="en-US" sz="1400"/>
          </a:p>
        </p:txBody>
      </p:sp>
      <p:sp>
        <p:nvSpPr>
          <p:cNvPr id="8219" name="Rectangle 176"/>
          <p:cNvSpPr>
            <a:spLocks noChangeArrowheads="1"/>
          </p:cNvSpPr>
          <p:nvPr/>
        </p:nvSpPr>
        <p:spPr bwMode="auto">
          <a:xfrm>
            <a:off x="0" y="685800"/>
            <a:ext cx="5715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I- ĐIỀU CHẾ KHÍ HIĐRO:</a:t>
            </a:r>
          </a:p>
          <a:p>
            <a:pPr marL="342900" indent="-342900" eaLnBrk="1" hangingPunct="1"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1.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phòng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thí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nghiệm</a:t>
            </a:r>
            <a:endParaRPr lang="en-US" sz="2800" b="1" dirty="0">
              <a:solidFill>
                <a:schemeClr val="tx2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68793E-6 L 0.00416 0.1997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16712 C 0.00868 0.15164 0.00885 0.13569 0.01146 0.11974 C 0.01475 0.09893 0.01753 0.07882 0.02031 0.05779 C 0.01875 0.03028 0.01875 0.00369 0.00694 -0.01919 C 0.00295 -0.03491 0.00364 -0.04323 -0.00868 -0.04878 C -0.01302 -0.05271 -0.01754 -0.05664 -0.02188 -0.06057 C -0.02414 -0.06265 -0.02865 -0.06658 -0.02865 -0.06635 C -0.0382 -0.06565 -0.04792 -0.06565 -0.05747 -0.06357 C -0.06216 -0.06265 -0.07084 -0.05779 -0.07084 -0.05756 C -0.08611 -0.04416 -0.079 -0.04785 -0.0908 -0.043 C -0.09306 -0.04092 -0.09584 -0.03976 -0.09757 -0.03699 C -0.10625 -0.02266 -0.0915 -0.0319 -0.10643 -0.0252 C -0.10868 -0.0222 -0.11059 -0.01896 -0.11302 -0.01619 C -0.11511 -0.01387 -0.11806 -0.01318 -0.11979 -0.01041 C -0.12309 -0.00486 -0.12275 0.00346 -0.12414 0.0104 C -0.12604 0.05409 -0.13091 0.09662 -0.13091 0.14054 " pathEditMode="relative" rAng="0" ptsTypes="fffffffffffffffA">
                                      <p:cBhvr>
                                        <p:cTn id="31" dur="2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5900" y="-1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path" presetSubtype="0" repeatCount="4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6.42626E-7 L 0.00191 0.13569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9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9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64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5.27046E-7 L 0.0 -0.0554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31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-27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3786E-7 L 3.33333E-6 -0.0443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31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-21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2663E-6 L -0.01667 -0.07767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31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700" y="-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rAng="0" ptsTypes="">
                                      <p:cBhvr>
                                        <p:cTn id="98" dur="2000" fill="hold"/>
                                        <p:tgtEl>
                                          <p:spTgt spid="931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9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rAng="0" ptsTypes="">
                                      <p:cBhvr>
                                        <p:cTn id="115" dur="2000" fill="hold"/>
                                        <p:tgtEl>
                                          <p:spTgt spid="932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rAng="0" ptsTypes="">
                                      <p:cBhvr>
                                        <p:cTn id="117" dur="2000" fill="hold"/>
                                        <p:tgtEl>
                                          <p:spTgt spid="932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9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9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4" dur="500"/>
                                        <p:tgtEl>
                                          <p:spTgt spid="9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9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0463 L -0.00625 0.2099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3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8483 C -0.00834 0.04831 -0.00816 0.00947 -0.02414 -0.02173 C -0.02448 -0.02381 -0.02709 -0.03976 -0.02848 -0.04254 C -0.03021 -0.046 -0.03316 -0.04808 -0.03525 -0.05132 C -0.04427 -0.06588 -0.05226 -0.07767 -0.06632 -0.08391 C -0.08403 -0.09963 -0.09236 -0.10079 -0.11302 -0.10472 C -0.1316 -0.10333 -0.1507 -0.10541 -0.16858 -0.09871 C -0.17986 -0.09455 -0.18594 -0.07444 -0.19514 -0.06611 C -0.20591 -0.02451 -0.204 0.00346 -0.204 0.05224 " pathEditMode="relative" rAng="0" ptsTypes="ffffffffA">
                                      <p:cBhvr>
                                        <p:cTn id="158" dur="2000" fill="hold"/>
                                        <p:tgtEl>
                                          <p:spTgt spid="932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900" y="-94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4827E-7 L -0.00416 0.04993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933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0" presetID="8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9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9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1" dur="2000"/>
                                        <p:tgtEl>
                                          <p:spTgt spid="9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70" grpId="0" animBg="1" autoUpdateAnimBg="0"/>
      <p:bldP spid="9270" grpId="1" animBg="1" autoUpdateAnimBg="0"/>
      <p:bldP spid="9270" grpId="2" animBg="1" autoUpdateAnimBg="0"/>
      <p:bldP spid="9310" grpId="0" animBg="1" autoUpdateAnimBg="0"/>
      <p:bldP spid="9310" grpId="1" animBg="1" autoUpdateAnimBg="0"/>
      <p:bldP spid="9311" grpId="0" animBg="1" autoUpdateAnimBg="0"/>
      <p:bldP spid="9311" grpId="1" animBg="1" autoUpdateAnimBg="0"/>
      <p:bldP spid="9312" grpId="0" animBg="1" autoUpdateAnimBg="0"/>
      <p:bldP spid="9312" grpId="1" animBg="1" autoUpdateAnimBg="0"/>
      <p:bldP spid="9313" grpId="0" autoUpdateAnimBg="0"/>
      <p:bldP spid="9313" grpId="1" autoUpdateAnimBg="0"/>
      <p:bldP spid="9314" grpId="0" autoUpdateAnimBg="0"/>
      <p:bldP spid="9314" grpId="1" autoUpdateAnimBg="0"/>
      <p:bldP spid="9315" grpId="0" animBg="1"/>
      <p:bldP spid="9315" grpId="1" animBg="1"/>
      <p:bldP spid="9316" grpId="0" animBg="1" autoUpdateAnimBg="0"/>
      <p:bldP spid="9316" grpId="1" animBg="1" autoUpdateAnimBg="0"/>
      <p:bldP spid="9321" grpId="0" animBg="1" autoUpdateAnimBg="0"/>
      <p:bldP spid="9321" grpId="1" animBg="1" autoUpdateAnimBg="0"/>
      <p:bldP spid="9321" grpId="2" animBg="1" autoUpdateAnimBg="0"/>
      <p:bldP spid="9332" grpId="0" animBg="1" autoUpdateAnimBg="0"/>
      <p:bldP spid="9332" grpId="1" animBg="1" autoUpdateAnimBg="0"/>
      <p:bldP spid="9332" grpId="2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7620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eaLnBrk="1" hangingPunct="1"/>
            <a:r>
              <a:rPr lang="en-US" sz="2800">
                <a:solidFill>
                  <a:srgbClr val="660066"/>
                </a:solidFill>
              </a:rPr>
              <a:t>1</a:t>
            </a:r>
            <a:r>
              <a:rPr lang="en-US" sz="2800">
                <a:solidFill>
                  <a:srgbClr val="660066"/>
                </a:solidFill>
                <a:cs typeface="Arial" charset="0"/>
              </a:rPr>
              <a:t>. Khí hiđro được thu bằng những cách nào?</a:t>
            </a:r>
          </a:p>
          <a:p>
            <a:pPr marL="342900" indent="-342900" eaLnBrk="1" hangingPunct="1"/>
            <a:r>
              <a:rPr lang="en-US" sz="2800">
                <a:cs typeface="Arial" charset="0"/>
              </a:rPr>
              <a:t>…………………………………………………………..</a:t>
            </a:r>
          </a:p>
          <a:p>
            <a:pPr marL="342900" indent="-342900" eaLnBrk="1" hangingPunct="1"/>
            <a:r>
              <a:rPr lang="en-US" sz="2400">
                <a:cs typeface="Arial" charset="0"/>
              </a:rPr>
              <a:t>…………………………………………………………………….</a:t>
            </a:r>
          </a:p>
          <a:p>
            <a:pPr marL="342900" indent="-342900" eaLnBrk="1" hangingPunct="1"/>
            <a:endParaRPr lang="en-US" sz="2400">
              <a:cs typeface="Arial" charset="0"/>
            </a:endParaRPr>
          </a:p>
          <a:p>
            <a:pPr marL="342900" indent="-342900" eaLnBrk="1" hangingPunct="1"/>
            <a:endParaRPr lang="en-US" sz="2800">
              <a:solidFill>
                <a:srgbClr val="660066"/>
              </a:solidFill>
              <a:cs typeface="Arial" charset="0"/>
            </a:endParaRPr>
          </a:p>
          <a:p>
            <a:pPr marL="342900" indent="-342900" eaLnBrk="1" hangingPunct="1"/>
            <a:r>
              <a:rPr lang="en-US" sz="2800">
                <a:solidFill>
                  <a:srgbClr val="660066"/>
                </a:solidFill>
                <a:cs typeface="Arial" charset="0"/>
              </a:rPr>
              <a:t>2. Vì sao có thể thu khí hiđro bằng cách đẩy nước?</a:t>
            </a:r>
          </a:p>
          <a:p>
            <a:pPr marL="342900" indent="-342900" eaLnBrk="1" hangingPunct="1"/>
            <a:r>
              <a:rPr lang="en-US" sz="2800">
                <a:cs typeface="Arial" charset="0"/>
              </a:rPr>
              <a:t>……………………………………………………………….</a:t>
            </a:r>
          </a:p>
          <a:p>
            <a:pPr marL="342900" indent="-342900" eaLnBrk="1" hangingPunct="1"/>
            <a:r>
              <a:rPr lang="en-US" sz="2400">
                <a:cs typeface="Arial" charset="0"/>
              </a:rPr>
              <a:t>……………………………………………………………………………..</a:t>
            </a:r>
          </a:p>
          <a:p>
            <a:pPr marL="342900" indent="-342900" eaLnBrk="1" hangingPunct="1"/>
            <a:endParaRPr lang="en-US" sz="2800">
              <a:cs typeface="Arial" charset="0"/>
            </a:endParaRPr>
          </a:p>
          <a:p>
            <a:pPr marL="342900" indent="-342900" eaLnBrk="1" hangingPunct="1"/>
            <a:r>
              <a:rPr lang="en-US" sz="2800">
                <a:solidFill>
                  <a:srgbClr val="660066"/>
                </a:solidFill>
                <a:cs typeface="Arial" charset="0"/>
              </a:rPr>
              <a:t>3. Thu khí hiđro bằng cách đẩy không khí nên đặt bình</a:t>
            </a:r>
          </a:p>
          <a:p>
            <a:pPr marL="342900" indent="-342900" eaLnBrk="1" hangingPunct="1"/>
            <a:r>
              <a:rPr lang="en-US" sz="2800">
                <a:solidFill>
                  <a:srgbClr val="660066"/>
                </a:solidFill>
                <a:cs typeface="Arial" charset="0"/>
              </a:rPr>
              <a:t> thu (ống nghiệm)như thế nào? Vì sao?</a:t>
            </a:r>
          </a:p>
          <a:p>
            <a:pPr marL="342900" indent="-342900" eaLnBrk="1" hangingPunct="1"/>
            <a:r>
              <a:rPr lang="en-US" sz="2800">
                <a:cs typeface="Arial" charset="0"/>
              </a:rPr>
              <a:t>…………………………………………………………..</a:t>
            </a:r>
          </a:p>
          <a:p>
            <a:pPr marL="342900" indent="-342900" eaLnBrk="1" hangingPunct="1"/>
            <a:r>
              <a:rPr lang="en-US" sz="2400">
                <a:cs typeface="Arial" charset="0"/>
              </a:rPr>
              <a:t>…………………………………………………..</a:t>
            </a:r>
          </a:p>
          <a:p>
            <a:pPr marL="342900" indent="-342900"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endParaRPr lang="en-US" sz="2400"/>
          </a:p>
          <a:p>
            <a:pPr marL="342900" indent="-342900" eaLnBrk="1" hangingPunct="1"/>
            <a:endParaRPr lang="en-US"/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304800" y="609600"/>
            <a:ext cx="9144000" cy="13112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i="1">
                <a:cs typeface="Arial" charset="0"/>
              </a:rPr>
              <a:t>Khí hiđro được thu bằng cách</a:t>
            </a:r>
            <a:r>
              <a:rPr lang="en-US" sz="3200" i="1">
                <a:solidFill>
                  <a:srgbClr val="CC0000"/>
                </a:solidFill>
                <a:cs typeface="Arial" charset="0"/>
              </a:rPr>
              <a:t> </a:t>
            </a:r>
            <a:r>
              <a:rPr lang="en-US" sz="3200" i="1" u="sng">
                <a:solidFill>
                  <a:srgbClr val="CC0000"/>
                </a:solidFill>
                <a:cs typeface="Arial" charset="0"/>
              </a:rPr>
              <a:t>đẩy nước</a:t>
            </a:r>
            <a:r>
              <a:rPr lang="en-US" sz="3200" i="1">
                <a:solidFill>
                  <a:srgbClr val="CC0000"/>
                </a:solidFill>
                <a:cs typeface="Arial" charset="0"/>
              </a:rPr>
              <a:t> </a:t>
            </a:r>
            <a:r>
              <a:rPr lang="en-US" sz="3200" i="1">
                <a:cs typeface="Arial" charset="0"/>
              </a:rPr>
              <a:t>và</a:t>
            </a:r>
            <a:r>
              <a:rPr lang="en-US" sz="3200" i="1">
                <a:solidFill>
                  <a:srgbClr val="CC0000"/>
                </a:solidFill>
                <a:cs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3200" i="1" u="sng">
                <a:solidFill>
                  <a:schemeClr val="accent2"/>
                </a:solidFill>
                <a:cs typeface="Arial" charset="0"/>
              </a:rPr>
              <a:t>đẩy không khí</a:t>
            </a:r>
          </a:p>
        </p:txBody>
      </p:sp>
      <p:sp>
        <p:nvSpPr>
          <p:cNvPr id="10244" name="Oval 9"/>
          <p:cNvSpPr>
            <a:spLocks noChangeArrowheads="1"/>
          </p:cNvSpPr>
          <p:nvPr/>
        </p:nvSpPr>
        <p:spPr bwMode="auto">
          <a:xfrm>
            <a:off x="304800" y="76200"/>
            <a:ext cx="8458200" cy="6553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>
                <a:solidFill>
                  <a:srgbClr val="FFFF00"/>
                </a:solidFill>
                <a:cs typeface="Arial" charset="0"/>
              </a:rPr>
              <a:t>Hoạt động nhóm </a:t>
            </a:r>
          </a:p>
          <a:p>
            <a:pPr algn="ctr" eaLnBrk="1" hangingPunct="1"/>
            <a:r>
              <a:rPr lang="en-US" sz="3600">
                <a:solidFill>
                  <a:srgbClr val="FFFF00"/>
                </a:solidFill>
                <a:cs typeface="Arial" charset="0"/>
              </a:rPr>
              <a:t>trong 5 phút</a:t>
            </a:r>
          </a:p>
          <a:p>
            <a:pPr algn="ctr" eaLnBrk="1" hangingPunct="1"/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10245" name="Rectangle 10"/>
          <p:cNvSpPr>
            <a:spLocks noChangeArrowheads="1"/>
          </p:cNvSpPr>
          <p:nvPr/>
        </p:nvSpPr>
        <p:spPr bwMode="auto">
          <a:xfrm>
            <a:off x="228600" y="2667000"/>
            <a:ext cx="9296400" cy="838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r>
              <a:rPr lang="en-US" sz="3200" i="1">
                <a:cs typeface="Arial" charset="0"/>
              </a:rPr>
              <a:t>Vì khí hiđro tan rất ít trong nước</a:t>
            </a:r>
          </a:p>
        </p:txBody>
      </p:sp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0" y="4648200"/>
            <a:ext cx="9144000" cy="157003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 i="1">
                <a:cs typeface="Arial" charset="0"/>
              </a:rPr>
              <a:t>Thu khí hiđro bằng cách đẩy không khí, ta phải đặt ngược bình (úp ống nghiệm) </a:t>
            </a:r>
            <a:r>
              <a:rPr lang="en-US" sz="3200" i="1">
                <a:solidFill>
                  <a:srgbClr val="FF0000"/>
                </a:solidFill>
                <a:cs typeface="Arial" charset="0"/>
              </a:rPr>
              <a:t>vì khí hiđro nhẹ hơn không khí.</a:t>
            </a:r>
          </a:p>
        </p:txBody>
      </p:sp>
      <p:sp>
        <p:nvSpPr>
          <p:cNvPr id="9223" name="Slide Number Placeholder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DCFE268-5CAD-407F-9607-C0C7111D7BC0}" type="slidenum">
              <a:rPr lang="en-US" sz="1400"/>
              <a:pPr algn="r" eaLnBrk="1" hangingPunct="1"/>
              <a:t>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3" grpId="0" animBg="1" autoUpdateAnimBg="0"/>
      <p:bldP spid="10244" grpId="0" animBg="1" autoUpdateAnimBg="0"/>
      <p:bldP spid="10244" grpId="1" animBg="1" autoUpdateAnimBg="0"/>
      <p:bldP spid="10245" grpId="0" animBg="1" autoUpdateAnimBg="0"/>
      <p:bldP spid="1024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1371600"/>
            <a:ext cx="38798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2" r="55632"/>
          <a:stretch>
            <a:fillRect/>
          </a:stretch>
        </p:blipFill>
        <p:spPr bwMode="auto">
          <a:xfrm>
            <a:off x="827088" y="1196975"/>
            <a:ext cx="36576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995738" y="3213100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95738" y="270827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cs typeface="Arial" charset="0"/>
              </a:rPr>
              <a:t>H</a:t>
            </a:r>
            <a:r>
              <a:rPr lang="en-US" sz="2000" b="1" baseline="-25000">
                <a:solidFill>
                  <a:srgbClr val="FF3300"/>
                </a:solidFill>
                <a:cs typeface="Arial" charset="0"/>
              </a:rPr>
              <a:t>2</a:t>
            </a:r>
            <a:endParaRPr lang="en-US" sz="2000" b="1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7753350" y="1306513"/>
            <a:ext cx="4572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885113" y="1484313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  <a:cs typeface="Arial" charset="0"/>
              </a:rPr>
              <a:t>H</a:t>
            </a:r>
            <a:r>
              <a:rPr lang="en-US" sz="2000" b="1" baseline="-25000">
                <a:solidFill>
                  <a:srgbClr val="FF3300"/>
                </a:solidFill>
                <a:cs typeface="Arial" charset="0"/>
              </a:rPr>
              <a:t>2</a:t>
            </a:r>
            <a:endParaRPr lang="en-US" sz="2000" b="1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295400" y="6019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Arial" charset="0"/>
              </a:rPr>
              <a:t>Bình kíp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486400" y="6019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cs typeface="Arial" charset="0"/>
              </a:rPr>
              <a:t>Bình kíp đơn giản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1600200" y="76200"/>
            <a:ext cx="5334000" cy="1066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/>
              <a:t>CẤU TẠO BÌNH KÍP ĐƠN GIẢN</a:t>
            </a:r>
          </a:p>
        </p:txBody>
      </p:sp>
      <p:sp>
        <p:nvSpPr>
          <p:cNvPr id="10251" name="Slide Number Placeholder 10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927FBDF-1F1F-4FCF-BF96-8E9AA87AD747}" type="slidenum">
              <a:rPr lang="en-US" sz="1400"/>
              <a:pPr algn="r" eaLnBrk="1" hangingPunct="1"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4724400" y="1600200"/>
            <a:ext cx="4419600" cy="4038600"/>
            <a:chOff x="0" y="0"/>
            <a:chExt cx="2222" cy="1996"/>
          </a:xfrm>
        </p:grpSpPr>
        <p:pic>
          <p:nvPicPr>
            <p:cNvPr id="11273" name="Picture 4" descr="hinh thu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" y="26"/>
              <a:ext cx="2028" cy="1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222" cy="1996"/>
            </a:xfrm>
            <a:prstGeom prst="rect">
              <a:avLst/>
            </a:prstGeom>
            <a:noFill/>
            <a:ln w="38100">
              <a:solidFill>
                <a:srgbClr val="3D3D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grpSp>
        <p:nvGrpSpPr>
          <p:cNvPr id="11267" name="Group 5"/>
          <p:cNvGrpSpPr>
            <a:grpSpLocks/>
          </p:cNvGrpSpPr>
          <p:nvPr/>
        </p:nvGrpSpPr>
        <p:grpSpPr bwMode="auto">
          <a:xfrm>
            <a:off x="228600" y="1600200"/>
            <a:ext cx="3986213" cy="3962400"/>
            <a:chOff x="0" y="0"/>
            <a:chExt cx="2223" cy="1996"/>
          </a:xfrm>
        </p:grpSpPr>
        <p:pic>
          <p:nvPicPr>
            <p:cNvPr id="11271" name="Picture 7" descr="hinh thu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1"/>
              <a:ext cx="2223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222" cy="1996"/>
            </a:xfrm>
            <a:prstGeom prst="rect">
              <a:avLst/>
            </a:prstGeom>
            <a:noFill/>
            <a:ln w="38100">
              <a:solidFill>
                <a:srgbClr val="3D3D3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11268" name="Rectangle 15"/>
          <p:cNvSpPr>
            <a:spLocks noChangeArrowheads="1"/>
          </p:cNvSpPr>
          <p:nvPr/>
        </p:nvSpPr>
        <p:spPr bwMode="auto">
          <a:xfrm>
            <a:off x="1143000" y="5791200"/>
            <a:ext cx="2667000" cy="609600"/>
          </a:xfrm>
          <a:prstGeom prst="rect">
            <a:avLst/>
          </a:prstGeom>
          <a:solidFill>
            <a:srgbClr val="FFCCFF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Đẩy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nước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5181600" y="5791200"/>
            <a:ext cx="2895600" cy="6096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Đẩy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không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noaction"/>
              </a:rPr>
              <a:t>khí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Slide Number Placeholder 9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5836A53-0701-46BA-9E8B-2CC8FBB29F54}" type="slidenum">
              <a:rPr lang="en-US" sz="1400"/>
              <a:pPr algn="r" eaLnBrk="1" hangingPunct="1"/>
              <a:t>7</a:t>
            </a:fld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6985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cs typeface="Arial" charset="0"/>
              </a:rPr>
              <a:t>ĐIỀU CHẾ KHÍ HIĐRO</a:t>
            </a:r>
            <a:r>
              <a:rPr lang="vi-VN" altLang="en-US" sz="2800" b="1" dirty="0" smtClean="0">
                <a:solidFill>
                  <a:srgbClr val="FF0000"/>
                </a:solidFill>
                <a:cs typeface="Arial" charset="0"/>
              </a:rPr>
              <a:t>:</a:t>
            </a:r>
            <a:endParaRPr lang="en-US" altLang="en-US" sz="2800" b="1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phòng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thí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nghiệm</a:t>
            </a:r>
            <a:r>
              <a:rPr lang="en-US" altLang="en-US" sz="2800" b="1" dirty="0" smtClean="0">
                <a:solidFill>
                  <a:schemeClr val="accent2"/>
                </a:solidFill>
                <a:cs typeface="Arial" charset="0"/>
              </a:rPr>
              <a:t>.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1295400"/>
            <a:ext cx="88392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            </a:t>
            </a:r>
            <a:r>
              <a:rPr lang="en-US" altLang="en-US" sz="2800" u="sng">
                <a:cs typeface="Arial" charset="0"/>
              </a:rPr>
              <a:t>Kết luận</a:t>
            </a:r>
            <a:r>
              <a:rPr lang="en-US" altLang="en-US" sz="2800">
                <a:cs typeface="Arial" charset="0"/>
              </a:rPr>
              <a:t>: </a:t>
            </a:r>
          </a:p>
          <a:p>
            <a:pPr eaLnBrk="1" hangingPunct="1"/>
            <a:endParaRPr lang="en-US" altLang="en-US" sz="700">
              <a:cs typeface="Arial" charset="0"/>
            </a:endParaRPr>
          </a:p>
          <a:p>
            <a:pPr eaLnBrk="1" hangingPunct="1">
              <a:buFontTx/>
              <a:buChar char="-"/>
            </a:pPr>
            <a:r>
              <a:rPr lang="en-US" altLang="en-US" sz="2800">
                <a:cs typeface="Arial" charset="0"/>
              </a:rPr>
              <a:t>Trong phòng thí nghiệm, khí hiđro được điều chế bằng cách cho axit (HCl hoặc H</a:t>
            </a:r>
            <a:r>
              <a:rPr lang="en-US" altLang="en-US" sz="2800" baseline="-25000">
                <a:cs typeface="Arial" charset="0"/>
              </a:rPr>
              <a:t>2</a:t>
            </a:r>
            <a:r>
              <a:rPr lang="en-US" altLang="en-US" sz="2800">
                <a:cs typeface="Arial" charset="0"/>
              </a:rPr>
              <a:t>SO</a:t>
            </a:r>
            <a:r>
              <a:rPr lang="en-US" altLang="en-US" sz="2800" baseline="-25000">
                <a:cs typeface="Arial" charset="0"/>
              </a:rPr>
              <a:t>4</a:t>
            </a:r>
            <a:r>
              <a:rPr lang="en-US" altLang="en-US" sz="2800">
                <a:cs typeface="Arial" charset="0"/>
              </a:rPr>
              <a:t> loãng) tác dụng với kim loại </a:t>
            </a:r>
            <a:r>
              <a:rPr lang="vi-VN" altLang="en-US" sz="2800">
                <a:cs typeface="Arial" charset="0"/>
              </a:rPr>
              <a:t>(</a:t>
            </a:r>
            <a:r>
              <a:rPr lang="en-US" altLang="en-US" sz="2800">
                <a:cs typeface="Arial" charset="0"/>
              </a:rPr>
              <a:t>Zn</a:t>
            </a:r>
            <a:r>
              <a:rPr lang="vi-VN" altLang="en-US" sz="2800">
                <a:cs typeface="Arial" charset="0"/>
              </a:rPr>
              <a:t>, </a:t>
            </a:r>
            <a:r>
              <a:rPr lang="en-US" altLang="en-US" sz="2800">
                <a:cs typeface="Arial" charset="0"/>
              </a:rPr>
              <a:t>Fe, Al…)</a:t>
            </a:r>
          </a:p>
          <a:p>
            <a:pPr eaLnBrk="1" hangingPunct="1"/>
            <a:endParaRPr lang="en-US" altLang="en-US" sz="1400">
              <a:cs typeface="Arial" charset="0"/>
            </a:endParaRPr>
          </a:p>
          <a:p>
            <a:pPr eaLnBrk="1" hangingPunct="1"/>
            <a:r>
              <a:rPr lang="en-US" altLang="en-US" sz="2800">
                <a:cs typeface="Arial" charset="0"/>
              </a:rPr>
              <a:t>PTHH:  </a:t>
            </a:r>
            <a:r>
              <a:rPr lang="en-US" altLang="en-US" sz="2800">
                <a:solidFill>
                  <a:srgbClr val="660066"/>
                </a:solidFill>
                <a:cs typeface="Arial" charset="0"/>
              </a:rPr>
              <a:t>    </a:t>
            </a:r>
            <a:r>
              <a:rPr lang="en-US" altLang="en-US" sz="2800" b="1">
                <a:cs typeface="Arial" charset="0"/>
              </a:rPr>
              <a:t>Zn + 2HCl   →  ZnCl</a:t>
            </a:r>
            <a:r>
              <a:rPr lang="en-US" altLang="en-US" sz="2800" b="1" baseline="-25000">
                <a:cs typeface="Arial" charset="0"/>
              </a:rPr>
              <a:t>2</a:t>
            </a:r>
            <a:r>
              <a:rPr lang="en-US" altLang="en-US" sz="2800" b="1">
                <a:cs typeface="Arial" charset="0"/>
              </a:rPr>
              <a:t> + H</a:t>
            </a:r>
            <a:r>
              <a:rPr lang="en-US" altLang="en-US" sz="2800" b="1" baseline="-25000">
                <a:cs typeface="Arial" charset="0"/>
              </a:rPr>
              <a:t>2</a:t>
            </a:r>
          </a:p>
          <a:p>
            <a:pPr eaLnBrk="1" hangingPunct="1"/>
            <a:endParaRPr lang="en-US" altLang="en-US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52400" y="3886200"/>
            <a:ext cx="8001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>
                <a:cs typeface="Arial" charset="0"/>
              </a:rPr>
              <a:t>- Có 2 cách thu khí hiđro: đẩy không khí và đẩy nước. Có thể nhận biết khí hiđro bằng que đóm đang cháy</a:t>
            </a:r>
            <a:r>
              <a:rPr lang="en-US" sz="2800">
                <a:solidFill>
                  <a:schemeClr val="accent2"/>
                </a:solidFill>
                <a:cs typeface="Arial" charset="0"/>
              </a:rPr>
              <a:t>.</a:t>
            </a:r>
          </a:p>
        </p:txBody>
      </p:sp>
      <p:pic>
        <p:nvPicPr>
          <p:cNvPr id="12293" name="Picture 7" descr="AG0021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Slide Number Placeholder 5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922366-63AD-4EF3-923E-29E7AA06D1CB}" type="slidenum">
              <a:rPr lang="en-US" sz="1400"/>
              <a:pPr algn="r" eaLnBrk="1" hangingPunct="1"/>
              <a:t>8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build="allAtOnce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an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90600"/>
            <a:ext cx="449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-455613" y="381000"/>
            <a:ext cx="59420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altLang="en-US" sz="2800" b="1" dirty="0" smtClean="0">
                <a:solidFill>
                  <a:srgbClr val="FF0000"/>
                </a:solidFill>
                <a:cs typeface="Arial" charset="0"/>
              </a:rPr>
              <a:t>ĐIỀU CHẾ KHÍ HIĐRO</a:t>
            </a:r>
            <a:r>
              <a:rPr lang="vi-VN" altLang="en-US" sz="2800" b="1" dirty="0" smtClean="0">
                <a:solidFill>
                  <a:srgbClr val="FF0000"/>
                </a:solidFill>
                <a:cs typeface="Arial" charset="0"/>
              </a:rPr>
              <a:t>:</a:t>
            </a:r>
            <a:endParaRPr lang="en-US" altLang="en-US" sz="2800" b="1" dirty="0" smtClean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2.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Trong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công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altLang="en-US" sz="2800" b="1" dirty="0" err="1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nghiệp</a:t>
            </a:r>
            <a:r>
              <a:rPr lang="en-US" altLang="en-US" sz="2800" b="1" dirty="0" smtClean="0">
                <a:solidFill>
                  <a:schemeClr val="tx2">
                    <a:lumMod val="50000"/>
                  </a:schemeClr>
                </a:solidFill>
                <a:cs typeface="Arial" charset="0"/>
              </a:rPr>
              <a:t>: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3429000"/>
            <a:ext cx="441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cs typeface="Arial" charset="0"/>
              </a:rPr>
              <a:t>Tự đọc thêm SGK trang 11</a:t>
            </a:r>
            <a:r>
              <a:rPr lang="vi-VN" altLang="en-US" sz="2800">
                <a:cs typeface="Arial" charset="0"/>
              </a:rPr>
              <a:t>5</a:t>
            </a:r>
            <a:endParaRPr lang="en-US" altLang="en-US" sz="2800">
              <a:cs typeface="Arial" charset="0"/>
            </a:endParaRPr>
          </a:p>
        </p:txBody>
      </p:sp>
      <p:sp>
        <p:nvSpPr>
          <p:cNvPr id="13317" name="Slide Number Placeholder 4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1852A8-2AAF-42EF-BCEB-401158358744}" type="slidenum">
              <a:rPr lang="en-US" sz="1400"/>
              <a:pPr algn="r" eaLnBrk="1" hangingPunct="1"/>
              <a:t>9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Pages>0</Pages>
  <Words>711</Words>
  <Characters>0</Characters>
  <Application>Microsoft Office PowerPoint</Application>
  <DocSecurity>0</DocSecurity>
  <PresentationFormat>On-screen Show (4:3)</PresentationFormat>
  <Lines>0</Lines>
  <Paragraphs>211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Trebuchet MS</vt:lpstr>
      <vt:lpstr>Georgia</vt:lpstr>
      <vt:lpstr>Times New Roman</vt:lpstr>
      <vt:lpstr>.VnVogue</vt:lpstr>
      <vt:lpstr>Wingdings</vt:lpstr>
      <vt:lpstr>.VnTime</vt:lpstr>
      <vt:lpstr>VNI-Book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eGO Computer Service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eGO P@</dc:creator>
  <cp:lastModifiedBy>Ms. Tam</cp:lastModifiedBy>
  <cp:revision>113</cp:revision>
  <cp:lastPrinted>1899-12-30T00:00:00Z</cp:lastPrinted>
  <dcterms:created xsi:type="dcterms:W3CDTF">2012-02-27T19:21:40Z</dcterms:created>
  <dcterms:modified xsi:type="dcterms:W3CDTF">2018-02-27T15:34:16Z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1033-8.1.0.3010</vt:lpwstr>
  </property>
</Properties>
</file>